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7"/>
  </p:notesMasterIdLst>
  <p:sldIdLst>
    <p:sldId id="256" r:id="rId2"/>
    <p:sldId id="258" r:id="rId3"/>
    <p:sldId id="257" r:id="rId4"/>
    <p:sldId id="271" r:id="rId5"/>
    <p:sldId id="266" r:id="rId6"/>
    <p:sldId id="268" r:id="rId7"/>
    <p:sldId id="270" r:id="rId8"/>
    <p:sldId id="260" r:id="rId9"/>
    <p:sldId id="259" r:id="rId10"/>
    <p:sldId id="261" r:id="rId11"/>
    <p:sldId id="262" r:id="rId12"/>
    <p:sldId id="267" r:id="rId13"/>
    <p:sldId id="263" r:id="rId14"/>
    <p:sldId id="264" r:id="rId15"/>
    <p:sldId id="26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F26E4-BFAF-49F9-B20C-023B55AFAEF4}"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E47CC72C-20DF-4215-B851-030325873948}">
      <dgm:prSet phldrT="[Text]"/>
      <dgm:spPr/>
      <dgm:t>
        <a:bodyPr/>
        <a:lstStyle/>
        <a:p>
          <a:r>
            <a:rPr lang="en-US" dirty="0"/>
            <a:t>DAF</a:t>
          </a:r>
        </a:p>
      </dgm:t>
    </dgm:pt>
    <dgm:pt modelId="{5A3C3ADA-CAD7-46D3-AF6E-649772C7400F}" type="parTrans" cxnId="{37506253-A9A7-400A-B98C-02A2DD5EEFE5}">
      <dgm:prSet/>
      <dgm:spPr/>
      <dgm:t>
        <a:bodyPr/>
        <a:lstStyle/>
        <a:p>
          <a:endParaRPr lang="en-US"/>
        </a:p>
      </dgm:t>
    </dgm:pt>
    <dgm:pt modelId="{E8C74ED1-FA5F-45D3-B798-A6EF3FD44EFF}" type="sibTrans" cxnId="{37506253-A9A7-400A-B98C-02A2DD5EEFE5}">
      <dgm:prSet/>
      <dgm:spPr/>
      <dgm:t>
        <a:bodyPr/>
        <a:lstStyle/>
        <a:p>
          <a:endParaRPr lang="en-US"/>
        </a:p>
      </dgm:t>
    </dgm:pt>
    <dgm:pt modelId="{5CA98FF8-04DD-40D1-A942-799662AE5CF9}">
      <dgm:prSet phldrT="[Text]"/>
      <dgm:spPr/>
      <dgm:t>
        <a:bodyPr/>
        <a:lstStyle/>
        <a:p>
          <a:r>
            <a:rPr lang="en-US" dirty="0"/>
            <a:t>Translation</a:t>
          </a:r>
        </a:p>
      </dgm:t>
    </dgm:pt>
    <dgm:pt modelId="{D3836466-63A0-4989-A1E0-736D3232C2B4}" type="parTrans" cxnId="{BE9F1A9A-DA55-486A-BC61-70ADC5732DCA}">
      <dgm:prSet/>
      <dgm:spPr/>
      <dgm:t>
        <a:bodyPr/>
        <a:lstStyle/>
        <a:p>
          <a:endParaRPr lang="en-US"/>
        </a:p>
      </dgm:t>
    </dgm:pt>
    <dgm:pt modelId="{6B4ACC99-A96D-4FFA-8EC8-BBA20CAC8928}" type="sibTrans" cxnId="{BE9F1A9A-DA55-486A-BC61-70ADC5732DCA}">
      <dgm:prSet/>
      <dgm:spPr/>
      <dgm:t>
        <a:bodyPr/>
        <a:lstStyle/>
        <a:p>
          <a:endParaRPr lang="en-US"/>
        </a:p>
      </dgm:t>
    </dgm:pt>
    <dgm:pt modelId="{362C1A37-4761-49B9-88A0-3AB93D774B0C}">
      <dgm:prSet phldrT="[Text]"/>
      <dgm:spPr/>
      <dgm:t>
        <a:bodyPr/>
        <a:lstStyle/>
        <a:p>
          <a:r>
            <a:rPr lang="en-US" dirty="0"/>
            <a:t>Translation Tools</a:t>
          </a:r>
        </a:p>
      </dgm:t>
    </dgm:pt>
    <dgm:pt modelId="{FFEF7B93-77D7-467F-B2F3-23E0D2E1D3BC}" type="parTrans" cxnId="{CC3E52D9-E156-456B-A36A-780379703507}">
      <dgm:prSet/>
      <dgm:spPr/>
      <dgm:t>
        <a:bodyPr/>
        <a:lstStyle/>
        <a:p>
          <a:endParaRPr lang="en-US"/>
        </a:p>
      </dgm:t>
    </dgm:pt>
    <dgm:pt modelId="{92434507-251F-4821-92F1-C7D41C217319}" type="sibTrans" cxnId="{CC3E52D9-E156-456B-A36A-780379703507}">
      <dgm:prSet/>
      <dgm:spPr/>
      <dgm:t>
        <a:bodyPr/>
        <a:lstStyle/>
        <a:p>
          <a:endParaRPr lang="en-US"/>
        </a:p>
      </dgm:t>
    </dgm:pt>
    <dgm:pt modelId="{999EC636-9BEB-44CF-B374-AD29BD1CDBCF}">
      <dgm:prSet phldrT="[Text]"/>
      <dgm:spPr/>
      <dgm:t>
        <a:bodyPr/>
        <a:lstStyle/>
        <a:p>
          <a:r>
            <a:rPr lang="en-US" dirty="0"/>
            <a:t>Organizational Development – national organizations</a:t>
          </a:r>
        </a:p>
      </dgm:t>
    </dgm:pt>
    <dgm:pt modelId="{C0C5760E-226A-4C4B-AF19-01B48299A368}" type="parTrans" cxnId="{4B3253F0-71DA-4F2D-8988-8A8F38B62DD0}">
      <dgm:prSet/>
      <dgm:spPr/>
      <dgm:t>
        <a:bodyPr/>
        <a:lstStyle/>
        <a:p>
          <a:endParaRPr lang="en-US"/>
        </a:p>
      </dgm:t>
    </dgm:pt>
    <dgm:pt modelId="{193FA10A-DEBA-47FC-8C30-3389569D0441}" type="sibTrans" cxnId="{4B3253F0-71DA-4F2D-8988-8A8F38B62DD0}">
      <dgm:prSet/>
      <dgm:spPr/>
      <dgm:t>
        <a:bodyPr/>
        <a:lstStyle/>
        <a:p>
          <a:endParaRPr lang="en-US"/>
        </a:p>
      </dgm:t>
    </dgm:pt>
    <dgm:pt modelId="{47395F99-D3CB-4AE2-A45B-6F0792C258B7}">
      <dgm:prSet phldrT="[Text]"/>
      <dgm:spPr/>
      <dgm:t>
        <a:bodyPr/>
        <a:lstStyle/>
        <a:p>
          <a:r>
            <a:rPr lang="en-US" dirty="0"/>
            <a:t>Quality Assurance</a:t>
          </a:r>
        </a:p>
      </dgm:t>
    </dgm:pt>
    <dgm:pt modelId="{1CA25A43-B599-48F6-8F1D-C71418EB4FA6}" type="parTrans" cxnId="{70F845BD-DF0E-4411-B968-B0CA264F3B0E}">
      <dgm:prSet/>
      <dgm:spPr/>
      <dgm:t>
        <a:bodyPr/>
        <a:lstStyle/>
        <a:p>
          <a:endParaRPr lang="en-US"/>
        </a:p>
      </dgm:t>
    </dgm:pt>
    <dgm:pt modelId="{8C9AFAC3-BFED-48E0-927F-B8E1A9034268}" type="sibTrans" cxnId="{70F845BD-DF0E-4411-B968-B0CA264F3B0E}">
      <dgm:prSet/>
      <dgm:spPr/>
      <dgm:t>
        <a:bodyPr/>
        <a:lstStyle/>
        <a:p>
          <a:endParaRPr lang="en-US"/>
        </a:p>
      </dgm:t>
    </dgm:pt>
    <dgm:pt modelId="{8C1E0801-9618-41C7-BD49-D5E9632A6961}" type="pres">
      <dgm:prSet presAssocID="{3ACF26E4-BFAF-49F9-B20C-023B55AFAEF4}" presName="Name0" presStyleCnt="0">
        <dgm:presLayoutVars>
          <dgm:chMax val="1"/>
          <dgm:dir/>
          <dgm:animLvl val="ctr"/>
          <dgm:resizeHandles val="exact"/>
        </dgm:presLayoutVars>
      </dgm:prSet>
      <dgm:spPr/>
    </dgm:pt>
    <dgm:pt modelId="{4AFCA3AF-652B-4CFC-A324-4903CC7DE219}" type="pres">
      <dgm:prSet presAssocID="{E47CC72C-20DF-4215-B851-030325873948}" presName="centerShape" presStyleLbl="node0" presStyleIdx="0" presStyleCnt="1"/>
      <dgm:spPr/>
    </dgm:pt>
    <dgm:pt modelId="{64D842F3-CE72-4846-80E2-AEB19E6816AA}" type="pres">
      <dgm:prSet presAssocID="{5CA98FF8-04DD-40D1-A942-799662AE5CF9}" presName="node" presStyleLbl="node1" presStyleIdx="0" presStyleCnt="4">
        <dgm:presLayoutVars>
          <dgm:bulletEnabled val="1"/>
        </dgm:presLayoutVars>
      </dgm:prSet>
      <dgm:spPr/>
    </dgm:pt>
    <dgm:pt modelId="{241BDC31-E03F-4198-AA61-9AF8E2E7D768}" type="pres">
      <dgm:prSet presAssocID="{5CA98FF8-04DD-40D1-A942-799662AE5CF9}" presName="dummy" presStyleCnt="0"/>
      <dgm:spPr/>
    </dgm:pt>
    <dgm:pt modelId="{3FF0C66A-FB25-4042-A672-CA3AF0865099}" type="pres">
      <dgm:prSet presAssocID="{6B4ACC99-A96D-4FFA-8EC8-BBA20CAC8928}" presName="sibTrans" presStyleLbl="sibTrans2D1" presStyleIdx="0" presStyleCnt="4"/>
      <dgm:spPr/>
    </dgm:pt>
    <dgm:pt modelId="{5A3863C4-0992-4FC5-B144-F0C310C10A7A}" type="pres">
      <dgm:prSet presAssocID="{362C1A37-4761-49B9-88A0-3AB93D774B0C}" presName="node" presStyleLbl="node1" presStyleIdx="1" presStyleCnt="4">
        <dgm:presLayoutVars>
          <dgm:bulletEnabled val="1"/>
        </dgm:presLayoutVars>
      </dgm:prSet>
      <dgm:spPr/>
    </dgm:pt>
    <dgm:pt modelId="{FEA4AFA8-9B20-43D4-BA89-11ADC4D460C1}" type="pres">
      <dgm:prSet presAssocID="{362C1A37-4761-49B9-88A0-3AB93D774B0C}" presName="dummy" presStyleCnt="0"/>
      <dgm:spPr/>
    </dgm:pt>
    <dgm:pt modelId="{10FBCDD8-81A3-4989-ADC2-6914D24CF0F8}" type="pres">
      <dgm:prSet presAssocID="{92434507-251F-4821-92F1-C7D41C217319}" presName="sibTrans" presStyleLbl="sibTrans2D1" presStyleIdx="1" presStyleCnt="4"/>
      <dgm:spPr/>
    </dgm:pt>
    <dgm:pt modelId="{E3AEC9E8-FC27-4179-87C6-7E5AFEE14EFD}" type="pres">
      <dgm:prSet presAssocID="{999EC636-9BEB-44CF-B374-AD29BD1CDBCF}" presName="node" presStyleLbl="node1" presStyleIdx="2" presStyleCnt="4">
        <dgm:presLayoutVars>
          <dgm:bulletEnabled val="1"/>
        </dgm:presLayoutVars>
      </dgm:prSet>
      <dgm:spPr/>
    </dgm:pt>
    <dgm:pt modelId="{9F549221-25B7-412C-8E25-586A7A004CA2}" type="pres">
      <dgm:prSet presAssocID="{999EC636-9BEB-44CF-B374-AD29BD1CDBCF}" presName="dummy" presStyleCnt="0"/>
      <dgm:spPr/>
    </dgm:pt>
    <dgm:pt modelId="{78CEDCDB-88C1-481F-9182-8A130BE4E1D1}" type="pres">
      <dgm:prSet presAssocID="{193FA10A-DEBA-47FC-8C30-3389569D0441}" presName="sibTrans" presStyleLbl="sibTrans2D1" presStyleIdx="2" presStyleCnt="4"/>
      <dgm:spPr/>
    </dgm:pt>
    <dgm:pt modelId="{13CC09B0-ED52-4FDF-8854-93C617FD1101}" type="pres">
      <dgm:prSet presAssocID="{47395F99-D3CB-4AE2-A45B-6F0792C258B7}" presName="node" presStyleLbl="node1" presStyleIdx="3" presStyleCnt="4">
        <dgm:presLayoutVars>
          <dgm:bulletEnabled val="1"/>
        </dgm:presLayoutVars>
      </dgm:prSet>
      <dgm:spPr/>
    </dgm:pt>
    <dgm:pt modelId="{FECA0EF9-74D3-41F1-8353-889CAFB86ABD}" type="pres">
      <dgm:prSet presAssocID="{47395F99-D3CB-4AE2-A45B-6F0792C258B7}" presName="dummy" presStyleCnt="0"/>
      <dgm:spPr/>
    </dgm:pt>
    <dgm:pt modelId="{C0C25F83-AE16-4E42-A520-1FD6D0383FA6}" type="pres">
      <dgm:prSet presAssocID="{8C9AFAC3-BFED-48E0-927F-B8E1A9034268}" presName="sibTrans" presStyleLbl="sibTrans2D1" presStyleIdx="3" presStyleCnt="4"/>
      <dgm:spPr/>
    </dgm:pt>
  </dgm:ptLst>
  <dgm:cxnLst>
    <dgm:cxn modelId="{06874B32-0194-4FE1-B308-5D045BDBE2B0}" type="presOf" srcId="{47395F99-D3CB-4AE2-A45B-6F0792C258B7}" destId="{13CC09B0-ED52-4FDF-8854-93C617FD1101}" srcOrd="0" destOrd="0" presId="urn:microsoft.com/office/officeart/2005/8/layout/radial6"/>
    <dgm:cxn modelId="{27C1DB33-98CD-47A1-B6E9-94386CCBBC55}" type="presOf" srcId="{999EC636-9BEB-44CF-B374-AD29BD1CDBCF}" destId="{E3AEC9E8-FC27-4179-87C6-7E5AFEE14EFD}" srcOrd="0" destOrd="0" presId="urn:microsoft.com/office/officeart/2005/8/layout/radial6"/>
    <dgm:cxn modelId="{4F829A38-2D62-432D-94E5-BE9195FE58F6}" type="presOf" srcId="{5CA98FF8-04DD-40D1-A942-799662AE5CF9}" destId="{64D842F3-CE72-4846-80E2-AEB19E6816AA}" srcOrd="0" destOrd="0" presId="urn:microsoft.com/office/officeart/2005/8/layout/radial6"/>
    <dgm:cxn modelId="{37506253-A9A7-400A-B98C-02A2DD5EEFE5}" srcId="{3ACF26E4-BFAF-49F9-B20C-023B55AFAEF4}" destId="{E47CC72C-20DF-4215-B851-030325873948}" srcOrd="0" destOrd="0" parTransId="{5A3C3ADA-CAD7-46D3-AF6E-649772C7400F}" sibTransId="{E8C74ED1-FA5F-45D3-B798-A6EF3FD44EFF}"/>
    <dgm:cxn modelId="{B025C489-A5ED-4325-B6D6-2B2A3A991A80}" type="presOf" srcId="{92434507-251F-4821-92F1-C7D41C217319}" destId="{10FBCDD8-81A3-4989-ADC2-6914D24CF0F8}" srcOrd="0" destOrd="0" presId="urn:microsoft.com/office/officeart/2005/8/layout/radial6"/>
    <dgm:cxn modelId="{2EA5E78B-7ED2-401F-8079-6B31D1EC699A}" type="presOf" srcId="{E47CC72C-20DF-4215-B851-030325873948}" destId="{4AFCA3AF-652B-4CFC-A324-4903CC7DE219}" srcOrd="0" destOrd="0" presId="urn:microsoft.com/office/officeart/2005/8/layout/radial6"/>
    <dgm:cxn modelId="{BE9F1A9A-DA55-486A-BC61-70ADC5732DCA}" srcId="{E47CC72C-20DF-4215-B851-030325873948}" destId="{5CA98FF8-04DD-40D1-A942-799662AE5CF9}" srcOrd="0" destOrd="0" parTransId="{D3836466-63A0-4989-A1E0-736D3232C2B4}" sibTransId="{6B4ACC99-A96D-4FFA-8EC8-BBA20CAC8928}"/>
    <dgm:cxn modelId="{2581229E-2FEC-48C9-ABD7-B4B350A3C25E}" type="presOf" srcId="{193FA10A-DEBA-47FC-8C30-3389569D0441}" destId="{78CEDCDB-88C1-481F-9182-8A130BE4E1D1}" srcOrd="0" destOrd="0" presId="urn:microsoft.com/office/officeart/2005/8/layout/radial6"/>
    <dgm:cxn modelId="{DF07CBB8-94CC-46D4-97AF-F13A6DA6A2F8}" type="presOf" srcId="{3ACF26E4-BFAF-49F9-B20C-023B55AFAEF4}" destId="{8C1E0801-9618-41C7-BD49-D5E9632A6961}" srcOrd="0" destOrd="0" presId="urn:microsoft.com/office/officeart/2005/8/layout/radial6"/>
    <dgm:cxn modelId="{70F845BD-DF0E-4411-B968-B0CA264F3B0E}" srcId="{E47CC72C-20DF-4215-B851-030325873948}" destId="{47395F99-D3CB-4AE2-A45B-6F0792C258B7}" srcOrd="3" destOrd="0" parTransId="{1CA25A43-B599-48F6-8F1D-C71418EB4FA6}" sibTransId="{8C9AFAC3-BFED-48E0-927F-B8E1A9034268}"/>
    <dgm:cxn modelId="{CC3E52D9-E156-456B-A36A-780379703507}" srcId="{E47CC72C-20DF-4215-B851-030325873948}" destId="{362C1A37-4761-49B9-88A0-3AB93D774B0C}" srcOrd="1" destOrd="0" parTransId="{FFEF7B93-77D7-467F-B2F3-23E0D2E1D3BC}" sibTransId="{92434507-251F-4821-92F1-C7D41C217319}"/>
    <dgm:cxn modelId="{67AB28E5-6FB2-4E8B-9832-14EAB9E6CFE0}" type="presOf" srcId="{8C9AFAC3-BFED-48E0-927F-B8E1A9034268}" destId="{C0C25F83-AE16-4E42-A520-1FD6D0383FA6}" srcOrd="0" destOrd="0" presId="urn:microsoft.com/office/officeart/2005/8/layout/radial6"/>
    <dgm:cxn modelId="{4B3253F0-71DA-4F2D-8988-8A8F38B62DD0}" srcId="{E47CC72C-20DF-4215-B851-030325873948}" destId="{999EC636-9BEB-44CF-B374-AD29BD1CDBCF}" srcOrd="2" destOrd="0" parTransId="{C0C5760E-226A-4C4B-AF19-01B48299A368}" sibTransId="{193FA10A-DEBA-47FC-8C30-3389569D0441}"/>
    <dgm:cxn modelId="{CC856AF9-F0EF-4ED6-94BC-54251B1B98C2}" type="presOf" srcId="{6B4ACC99-A96D-4FFA-8EC8-BBA20CAC8928}" destId="{3FF0C66A-FB25-4042-A672-CA3AF0865099}" srcOrd="0" destOrd="0" presId="urn:microsoft.com/office/officeart/2005/8/layout/radial6"/>
    <dgm:cxn modelId="{A4E0AFFA-EF4B-496A-8035-8FDE475E91AC}" type="presOf" srcId="{362C1A37-4761-49B9-88A0-3AB93D774B0C}" destId="{5A3863C4-0992-4FC5-B144-F0C310C10A7A}" srcOrd="0" destOrd="0" presId="urn:microsoft.com/office/officeart/2005/8/layout/radial6"/>
    <dgm:cxn modelId="{2839E56A-E140-43DB-9C31-10654D6BA92C}" type="presParOf" srcId="{8C1E0801-9618-41C7-BD49-D5E9632A6961}" destId="{4AFCA3AF-652B-4CFC-A324-4903CC7DE219}" srcOrd="0" destOrd="0" presId="urn:microsoft.com/office/officeart/2005/8/layout/radial6"/>
    <dgm:cxn modelId="{FAC9C0F9-F8F7-4C1A-87E4-F605EACC851F}" type="presParOf" srcId="{8C1E0801-9618-41C7-BD49-D5E9632A6961}" destId="{64D842F3-CE72-4846-80E2-AEB19E6816AA}" srcOrd="1" destOrd="0" presId="urn:microsoft.com/office/officeart/2005/8/layout/radial6"/>
    <dgm:cxn modelId="{C0B2859A-90D9-462F-93CA-2D006D8660C4}" type="presParOf" srcId="{8C1E0801-9618-41C7-BD49-D5E9632A6961}" destId="{241BDC31-E03F-4198-AA61-9AF8E2E7D768}" srcOrd="2" destOrd="0" presId="urn:microsoft.com/office/officeart/2005/8/layout/radial6"/>
    <dgm:cxn modelId="{99AD1D4A-D1DA-4620-AA3A-F4ED05DCD998}" type="presParOf" srcId="{8C1E0801-9618-41C7-BD49-D5E9632A6961}" destId="{3FF0C66A-FB25-4042-A672-CA3AF0865099}" srcOrd="3" destOrd="0" presId="urn:microsoft.com/office/officeart/2005/8/layout/radial6"/>
    <dgm:cxn modelId="{D2D38F10-405B-4808-A7BD-5BC35C7AFC2A}" type="presParOf" srcId="{8C1E0801-9618-41C7-BD49-D5E9632A6961}" destId="{5A3863C4-0992-4FC5-B144-F0C310C10A7A}" srcOrd="4" destOrd="0" presId="urn:microsoft.com/office/officeart/2005/8/layout/radial6"/>
    <dgm:cxn modelId="{7DE2D9AE-9596-4279-9668-924675AACEB8}" type="presParOf" srcId="{8C1E0801-9618-41C7-BD49-D5E9632A6961}" destId="{FEA4AFA8-9B20-43D4-BA89-11ADC4D460C1}" srcOrd="5" destOrd="0" presId="urn:microsoft.com/office/officeart/2005/8/layout/radial6"/>
    <dgm:cxn modelId="{65D55166-8B6F-40B1-A16A-EAF695AC55AA}" type="presParOf" srcId="{8C1E0801-9618-41C7-BD49-D5E9632A6961}" destId="{10FBCDD8-81A3-4989-ADC2-6914D24CF0F8}" srcOrd="6" destOrd="0" presId="urn:microsoft.com/office/officeart/2005/8/layout/radial6"/>
    <dgm:cxn modelId="{303C14CA-C490-40E7-A542-6641420C1D36}" type="presParOf" srcId="{8C1E0801-9618-41C7-BD49-D5E9632A6961}" destId="{E3AEC9E8-FC27-4179-87C6-7E5AFEE14EFD}" srcOrd="7" destOrd="0" presId="urn:microsoft.com/office/officeart/2005/8/layout/radial6"/>
    <dgm:cxn modelId="{D4084759-C242-42B5-8022-6305E83EE1EE}" type="presParOf" srcId="{8C1E0801-9618-41C7-BD49-D5E9632A6961}" destId="{9F549221-25B7-412C-8E25-586A7A004CA2}" srcOrd="8" destOrd="0" presId="urn:microsoft.com/office/officeart/2005/8/layout/radial6"/>
    <dgm:cxn modelId="{CBDFA332-2169-4E39-9105-2369B4FA48AE}" type="presParOf" srcId="{8C1E0801-9618-41C7-BD49-D5E9632A6961}" destId="{78CEDCDB-88C1-481F-9182-8A130BE4E1D1}" srcOrd="9" destOrd="0" presId="urn:microsoft.com/office/officeart/2005/8/layout/radial6"/>
    <dgm:cxn modelId="{8C5EDB85-CE7E-444D-97E6-B055E32ECADB}" type="presParOf" srcId="{8C1E0801-9618-41C7-BD49-D5E9632A6961}" destId="{13CC09B0-ED52-4FDF-8854-93C617FD1101}" srcOrd="10" destOrd="0" presId="urn:microsoft.com/office/officeart/2005/8/layout/radial6"/>
    <dgm:cxn modelId="{A1BC8A20-8B86-4967-8A58-2B356098C86D}" type="presParOf" srcId="{8C1E0801-9618-41C7-BD49-D5E9632A6961}" destId="{FECA0EF9-74D3-41F1-8353-889CAFB86ABD}" srcOrd="11" destOrd="0" presId="urn:microsoft.com/office/officeart/2005/8/layout/radial6"/>
    <dgm:cxn modelId="{BBB9F704-4BCB-4FD4-8708-E661D5D01154}" type="presParOf" srcId="{8C1E0801-9618-41C7-BD49-D5E9632A6961}" destId="{C0C25F83-AE16-4E42-A520-1FD6D0383FA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849047-69DD-40BB-BAA5-059D8085FABC}" type="doc">
      <dgm:prSet loTypeId="urn:microsoft.com/office/officeart/2011/layout/ConvergingText" loCatId="process" qsTypeId="urn:microsoft.com/office/officeart/2005/8/quickstyle/simple1" qsCatId="simple" csTypeId="urn:microsoft.com/office/officeart/2005/8/colors/colorful3" csCatId="colorful" phldr="1"/>
      <dgm:spPr/>
      <dgm:t>
        <a:bodyPr/>
        <a:lstStyle/>
        <a:p>
          <a:endParaRPr lang="en-US"/>
        </a:p>
      </dgm:t>
    </dgm:pt>
    <dgm:pt modelId="{56E1D16D-AFB3-4859-B6F0-03DA926B8A0C}">
      <dgm:prSet phldrT="[Text]"/>
      <dgm:spPr/>
      <dgm:t>
        <a:bodyPr/>
        <a:lstStyle/>
        <a:p>
          <a:r>
            <a:rPr lang="en-US" dirty="0"/>
            <a:t>DAF</a:t>
          </a:r>
        </a:p>
      </dgm:t>
    </dgm:pt>
    <dgm:pt modelId="{6D013740-3EBC-4E08-9CF4-78930A4EEF6B}" type="parTrans" cxnId="{AB7D8BB1-71F8-46FC-B5CE-7C8D894E7B47}">
      <dgm:prSet/>
      <dgm:spPr/>
      <dgm:t>
        <a:bodyPr/>
        <a:lstStyle/>
        <a:p>
          <a:endParaRPr lang="en-US"/>
        </a:p>
      </dgm:t>
    </dgm:pt>
    <dgm:pt modelId="{60484B17-B341-4E55-9346-44B804E9C997}" type="sibTrans" cxnId="{AB7D8BB1-71F8-46FC-B5CE-7C8D894E7B47}">
      <dgm:prSet/>
      <dgm:spPr/>
      <dgm:t>
        <a:bodyPr/>
        <a:lstStyle/>
        <a:p>
          <a:endParaRPr lang="en-US"/>
        </a:p>
      </dgm:t>
    </dgm:pt>
    <dgm:pt modelId="{3B31D7B5-0A58-46C3-B49E-75DD8FD3E7FC}">
      <dgm:prSet phldrT="[Text]"/>
      <dgm:spPr/>
      <dgm:t>
        <a:bodyPr/>
        <a:lstStyle/>
        <a:p>
          <a:r>
            <a:rPr lang="en-US" dirty="0"/>
            <a:t>Individuals</a:t>
          </a:r>
        </a:p>
      </dgm:t>
    </dgm:pt>
    <dgm:pt modelId="{F60FAE02-9745-4907-94F8-B6CBB1745E43}" type="parTrans" cxnId="{E6E5DEEB-0D64-4983-82EA-D50E0B7D057D}">
      <dgm:prSet/>
      <dgm:spPr/>
      <dgm:t>
        <a:bodyPr/>
        <a:lstStyle/>
        <a:p>
          <a:endParaRPr lang="en-US"/>
        </a:p>
      </dgm:t>
    </dgm:pt>
    <dgm:pt modelId="{51E94573-C7EA-40A8-9F2A-047D25E53C72}" type="sibTrans" cxnId="{E6E5DEEB-0D64-4983-82EA-D50E0B7D057D}">
      <dgm:prSet/>
      <dgm:spPr/>
      <dgm:t>
        <a:bodyPr/>
        <a:lstStyle/>
        <a:p>
          <a:endParaRPr lang="en-US"/>
        </a:p>
      </dgm:t>
    </dgm:pt>
    <dgm:pt modelId="{E19C764B-EBB9-46FC-9C91-60390FBA39AD}">
      <dgm:prSet phldrT="[Text]"/>
      <dgm:spPr/>
      <dgm:t>
        <a:bodyPr/>
        <a:lstStyle/>
        <a:p>
          <a:r>
            <a:rPr lang="en-US" dirty="0"/>
            <a:t>Foundations</a:t>
          </a:r>
        </a:p>
      </dgm:t>
    </dgm:pt>
    <dgm:pt modelId="{05AC2678-340A-420D-9E76-98C6B15DE486}" type="parTrans" cxnId="{9CFF897F-4381-4D18-951E-F1DF47CEDFF5}">
      <dgm:prSet/>
      <dgm:spPr/>
      <dgm:t>
        <a:bodyPr/>
        <a:lstStyle/>
        <a:p>
          <a:endParaRPr lang="en-US"/>
        </a:p>
      </dgm:t>
    </dgm:pt>
    <dgm:pt modelId="{70D55B9F-09D4-4113-B0C8-E4C3202F7A8E}" type="sibTrans" cxnId="{9CFF897F-4381-4D18-951E-F1DF47CEDFF5}">
      <dgm:prSet/>
      <dgm:spPr/>
      <dgm:t>
        <a:bodyPr/>
        <a:lstStyle/>
        <a:p>
          <a:endParaRPr lang="en-US"/>
        </a:p>
      </dgm:t>
    </dgm:pt>
    <dgm:pt modelId="{5920435E-E55E-4AE5-BBE3-6D696BB79F28}">
      <dgm:prSet phldrT="[Text]"/>
      <dgm:spPr/>
      <dgm:t>
        <a:bodyPr/>
        <a:lstStyle/>
        <a:p>
          <a:r>
            <a:rPr lang="en-US" dirty="0"/>
            <a:t>Resource Partners</a:t>
          </a:r>
        </a:p>
      </dgm:t>
    </dgm:pt>
    <dgm:pt modelId="{651F0B03-3950-4100-B37C-39809E336FD9}" type="parTrans" cxnId="{D760AF30-40F7-4D56-98DD-20B6B41EB988}">
      <dgm:prSet/>
      <dgm:spPr/>
      <dgm:t>
        <a:bodyPr/>
        <a:lstStyle/>
        <a:p>
          <a:endParaRPr lang="en-US"/>
        </a:p>
      </dgm:t>
    </dgm:pt>
    <dgm:pt modelId="{9EA00DF6-79C1-4BC3-9FBA-9CAE72A1CFDB}" type="sibTrans" cxnId="{D760AF30-40F7-4D56-98DD-20B6B41EB988}">
      <dgm:prSet/>
      <dgm:spPr/>
      <dgm:t>
        <a:bodyPr/>
        <a:lstStyle/>
        <a:p>
          <a:endParaRPr lang="en-US"/>
        </a:p>
      </dgm:t>
    </dgm:pt>
    <dgm:pt modelId="{925D215D-E0F2-4695-85CF-0D7AC849C78E}" type="pres">
      <dgm:prSet presAssocID="{73849047-69DD-40BB-BAA5-059D8085FABC}" presName="Name0" presStyleCnt="0">
        <dgm:presLayoutVars>
          <dgm:chMax/>
          <dgm:chPref val="1"/>
          <dgm:dir/>
          <dgm:animOne val="branch"/>
          <dgm:animLvl val="lvl"/>
          <dgm:resizeHandles/>
        </dgm:presLayoutVars>
      </dgm:prSet>
      <dgm:spPr/>
    </dgm:pt>
    <dgm:pt modelId="{495DE33D-062A-4DA1-A84C-9DDEAD780602}" type="pres">
      <dgm:prSet presAssocID="{56E1D16D-AFB3-4859-B6F0-03DA926B8A0C}" presName="composite" presStyleCnt="0"/>
      <dgm:spPr/>
    </dgm:pt>
    <dgm:pt modelId="{F1D3D4EF-D66C-4DDD-B09D-ADBCC41BDDE4}" type="pres">
      <dgm:prSet presAssocID="{56E1D16D-AFB3-4859-B6F0-03DA926B8A0C}" presName="ParentAccent1" presStyleLbl="alignNode1" presStyleIdx="0" presStyleCnt="34"/>
      <dgm:spPr/>
    </dgm:pt>
    <dgm:pt modelId="{50896894-C329-4598-B228-F08A33C7C956}" type="pres">
      <dgm:prSet presAssocID="{56E1D16D-AFB3-4859-B6F0-03DA926B8A0C}" presName="ParentAccent2" presStyleLbl="alignNode1" presStyleIdx="1" presStyleCnt="34"/>
      <dgm:spPr/>
    </dgm:pt>
    <dgm:pt modelId="{ADD9D5A7-DD5D-4144-8FC2-2E319C433166}" type="pres">
      <dgm:prSet presAssocID="{56E1D16D-AFB3-4859-B6F0-03DA926B8A0C}" presName="ParentAccent3" presStyleLbl="alignNode1" presStyleIdx="2" presStyleCnt="34"/>
      <dgm:spPr/>
    </dgm:pt>
    <dgm:pt modelId="{6EDE3B44-8FC4-40AF-8750-9E92D62D7B80}" type="pres">
      <dgm:prSet presAssocID="{56E1D16D-AFB3-4859-B6F0-03DA926B8A0C}" presName="ParentAccent4" presStyleLbl="alignNode1" presStyleIdx="3" presStyleCnt="34"/>
      <dgm:spPr/>
    </dgm:pt>
    <dgm:pt modelId="{BE64CE21-A2BE-4489-9EBB-3D9C8825B666}" type="pres">
      <dgm:prSet presAssocID="{56E1D16D-AFB3-4859-B6F0-03DA926B8A0C}" presName="ParentAccent5" presStyleLbl="alignNode1" presStyleIdx="4" presStyleCnt="34"/>
      <dgm:spPr/>
    </dgm:pt>
    <dgm:pt modelId="{3B74C356-350A-4D8C-888A-457FAAD3CE3D}" type="pres">
      <dgm:prSet presAssocID="{56E1D16D-AFB3-4859-B6F0-03DA926B8A0C}" presName="ParentAccent6" presStyleLbl="alignNode1" presStyleIdx="5" presStyleCnt="34"/>
      <dgm:spPr/>
    </dgm:pt>
    <dgm:pt modelId="{72D78FC6-1AAC-4EB7-868E-E0D944F2762A}" type="pres">
      <dgm:prSet presAssocID="{56E1D16D-AFB3-4859-B6F0-03DA926B8A0C}" presName="ParentAccent7" presStyleLbl="alignNode1" presStyleIdx="6" presStyleCnt="34"/>
      <dgm:spPr/>
    </dgm:pt>
    <dgm:pt modelId="{D1525F06-7559-449D-9030-B87B36EC9E26}" type="pres">
      <dgm:prSet presAssocID="{56E1D16D-AFB3-4859-B6F0-03DA926B8A0C}" presName="ParentAccent8" presStyleLbl="alignNode1" presStyleIdx="7" presStyleCnt="34"/>
      <dgm:spPr/>
    </dgm:pt>
    <dgm:pt modelId="{3C61736D-6CFD-4BC6-97A3-84995520E2FE}" type="pres">
      <dgm:prSet presAssocID="{56E1D16D-AFB3-4859-B6F0-03DA926B8A0C}" presName="ParentAccent9" presStyleLbl="alignNode1" presStyleIdx="8" presStyleCnt="34"/>
      <dgm:spPr/>
    </dgm:pt>
    <dgm:pt modelId="{0412C4C8-F69B-4BC8-9F1B-CDEE9C2FD82D}" type="pres">
      <dgm:prSet presAssocID="{56E1D16D-AFB3-4859-B6F0-03DA926B8A0C}" presName="ParentAccent10" presStyleLbl="alignNode1" presStyleIdx="9" presStyleCnt="34"/>
      <dgm:spPr/>
    </dgm:pt>
    <dgm:pt modelId="{DFBA6BB6-5D90-47AB-8CB0-E77C5D27893C}" type="pres">
      <dgm:prSet presAssocID="{56E1D16D-AFB3-4859-B6F0-03DA926B8A0C}" presName="Parent" presStyleLbl="alignNode1" presStyleIdx="10" presStyleCnt="34">
        <dgm:presLayoutVars>
          <dgm:chMax val="5"/>
          <dgm:chPref val="3"/>
          <dgm:bulletEnabled val="1"/>
        </dgm:presLayoutVars>
      </dgm:prSet>
      <dgm:spPr/>
    </dgm:pt>
    <dgm:pt modelId="{B86225EE-60EE-404C-A2E8-1EF3FC2CC4D1}" type="pres">
      <dgm:prSet presAssocID="{3B31D7B5-0A58-46C3-B49E-75DD8FD3E7FC}" presName="Child1Accent1" presStyleLbl="alignNode1" presStyleIdx="11" presStyleCnt="34"/>
      <dgm:spPr/>
    </dgm:pt>
    <dgm:pt modelId="{EC325273-9A2B-4475-BDB9-90F3D4AF92A3}" type="pres">
      <dgm:prSet presAssocID="{3B31D7B5-0A58-46C3-B49E-75DD8FD3E7FC}" presName="Child1Accent2" presStyleLbl="alignNode1" presStyleIdx="12" presStyleCnt="34"/>
      <dgm:spPr/>
    </dgm:pt>
    <dgm:pt modelId="{F10DC401-1B1C-408B-ADCF-09360F6CA24F}" type="pres">
      <dgm:prSet presAssocID="{3B31D7B5-0A58-46C3-B49E-75DD8FD3E7FC}" presName="Child1Accent3" presStyleLbl="alignNode1" presStyleIdx="13" presStyleCnt="34"/>
      <dgm:spPr/>
    </dgm:pt>
    <dgm:pt modelId="{FFD3EBCC-D41B-4CE4-9823-6BD502216633}" type="pres">
      <dgm:prSet presAssocID="{3B31D7B5-0A58-46C3-B49E-75DD8FD3E7FC}" presName="Child1Accent4" presStyleLbl="alignNode1" presStyleIdx="14" presStyleCnt="34"/>
      <dgm:spPr/>
    </dgm:pt>
    <dgm:pt modelId="{22B86941-678C-42EF-92B1-420A802569E7}" type="pres">
      <dgm:prSet presAssocID="{3B31D7B5-0A58-46C3-B49E-75DD8FD3E7FC}" presName="Child1Accent5" presStyleLbl="alignNode1" presStyleIdx="15" presStyleCnt="34"/>
      <dgm:spPr/>
    </dgm:pt>
    <dgm:pt modelId="{0A017A58-0099-401F-A039-2F52F53A84EF}" type="pres">
      <dgm:prSet presAssocID="{3B31D7B5-0A58-46C3-B49E-75DD8FD3E7FC}" presName="Child1Accent6" presStyleLbl="alignNode1" presStyleIdx="16" presStyleCnt="34"/>
      <dgm:spPr/>
    </dgm:pt>
    <dgm:pt modelId="{751BDCF4-C057-4E2D-945C-DE80FFCA0121}" type="pres">
      <dgm:prSet presAssocID="{3B31D7B5-0A58-46C3-B49E-75DD8FD3E7FC}" presName="Child1Accent7" presStyleLbl="alignNode1" presStyleIdx="17" presStyleCnt="34"/>
      <dgm:spPr/>
    </dgm:pt>
    <dgm:pt modelId="{A3F3F406-AAEC-43CA-B929-EC5945FC628D}" type="pres">
      <dgm:prSet presAssocID="{3B31D7B5-0A58-46C3-B49E-75DD8FD3E7FC}" presName="Child1Accent8" presStyleLbl="alignNode1" presStyleIdx="18" presStyleCnt="34"/>
      <dgm:spPr/>
    </dgm:pt>
    <dgm:pt modelId="{849E3DF4-8D90-40C7-A9EA-1862C83F9C95}" type="pres">
      <dgm:prSet presAssocID="{3B31D7B5-0A58-46C3-B49E-75DD8FD3E7FC}" presName="Child1Accent9" presStyleLbl="alignNode1" presStyleIdx="19" presStyleCnt="34"/>
      <dgm:spPr/>
    </dgm:pt>
    <dgm:pt modelId="{C39C5422-5CC7-4185-9332-7206C3496ABA}" type="pres">
      <dgm:prSet presAssocID="{3B31D7B5-0A58-46C3-B49E-75DD8FD3E7FC}" presName="Child1" presStyleLbl="revTx" presStyleIdx="0" presStyleCnt="3">
        <dgm:presLayoutVars>
          <dgm:chMax/>
          <dgm:chPref val="0"/>
          <dgm:bulletEnabled val="1"/>
        </dgm:presLayoutVars>
      </dgm:prSet>
      <dgm:spPr/>
    </dgm:pt>
    <dgm:pt modelId="{4DD2CCAC-0E8C-4F53-B7F4-D761EBBC5C2D}" type="pres">
      <dgm:prSet presAssocID="{E19C764B-EBB9-46FC-9C91-60390FBA39AD}" presName="Child2Accent1" presStyleLbl="alignNode1" presStyleIdx="20" presStyleCnt="34"/>
      <dgm:spPr/>
    </dgm:pt>
    <dgm:pt modelId="{0C4AD3BF-33E8-4E40-8190-2D8196D697D0}" type="pres">
      <dgm:prSet presAssocID="{E19C764B-EBB9-46FC-9C91-60390FBA39AD}" presName="Child2Accent2" presStyleLbl="alignNode1" presStyleIdx="21" presStyleCnt="34"/>
      <dgm:spPr/>
    </dgm:pt>
    <dgm:pt modelId="{8A8E02D4-0E57-4656-869B-95BEB711DFE8}" type="pres">
      <dgm:prSet presAssocID="{E19C764B-EBB9-46FC-9C91-60390FBA39AD}" presName="Child2Accent3" presStyleLbl="alignNode1" presStyleIdx="22" presStyleCnt="34"/>
      <dgm:spPr/>
    </dgm:pt>
    <dgm:pt modelId="{7F170CC4-96AA-48E0-AD0C-D13B401F2C8C}" type="pres">
      <dgm:prSet presAssocID="{E19C764B-EBB9-46FC-9C91-60390FBA39AD}" presName="Child2Accent4" presStyleLbl="alignNode1" presStyleIdx="23" presStyleCnt="34"/>
      <dgm:spPr/>
    </dgm:pt>
    <dgm:pt modelId="{D2496444-D108-4660-9309-7D94BA59896E}" type="pres">
      <dgm:prSet presAssocID="{E19C764B-EBB9-46FC-9C91-60390FBA39AD}" presName="Child2Accent5" presStyleLbl="alignNode1" presStyleIdx="24" presStyleCnt="34"/>
      <dgm:spPr/>
    </dgm:pt>
    <dgm:pt modelId="{30C9FBBF-6335-4ADB-B5EC-5755BCF9C089}" type="pres">
      <dgm:prSet presAssocID="{E19C764B-EBB9-46FC-9C91-60390FBA39AD}" presName="Child2Accent6" presStyleLbl="alignNode1" presStyleIdx="25" presStyleCnt="34"/>
      <dgm:spPr/>
    </dgm:pt>
    <dgm:pt modelId="{8F011200-236F-4F06-BED1-38E46409BFFF}" type="pres">
      <dgm:prSet presAssocID="{E19C764B-EBB9-46FC-9C91-60390FBA39AD}" presName="Child2Accent7" presStyleLbl="alignNode1" presStyleIdx="26" presStyleCnt="34"/>
      <dgm:spPr/>
    </dgm:pt>
    <dgm:pt modelId="{CF6FD5F3-1C5D-40C5-9DF0-8E4ECEEA44E0}" type="pres">
      <dgm:prSet presAssocID="{E19C764B-EBB9-46FC-9C91-60390FBA39AD}" presName="Child2" presStyleLbl="revTx" presStyleIdx="1" presStyleCnt="3">
        <dgm:presLayoutVars>
          <dgm:chMax/>
          <dgm:chPref val="0"/>
          <dgm:bulletEnabled val="1"/>
        </dgm:presLayoutVars>
      </dgm:prSet>
      <dgm:spPr/>
    </dgm:pt>
    <dgm:pt modelId="{430FB7EB-D343-4802-AFF6-273D4F687E9C}" type="pres">
      <dgm:prSet presAssocID="{5920435E-E55E-4AE5-BBE3-6D696BB79F28}" presName="Child3Accent1" presStyleLbl="alignNode1" presStyleIdx="27" presStyleCnt="34"/>
      <dgm:spPr/>
    </dgm:pt>
    <dgm:pt modelId="{589508BC-A1C2-4F48-B1A7-12FC40D65B54}" type="pres">
      <dgm:prSet presAssocID="{5920435E-E55E-4AE5-BBE3-6D696BB79F28}" presName="Child3Accent2" presStyleLbl="alignNode1" presStyleIdx="28" presStyleCnt="34"/>
      <dgm:spPr/>
    </dgm:pt>
    <dgm:pt modelId="{C66347E4-F82C-44B5-89DB-AD3F46B5B459}" type="pres">
      <dgm:prSet presAssocID="{5920435E-E55E-4AE5-BBE3-6D696BB79F28}" presName="Child3Accent3" presStyleLbl="alignNode1" presStyleIdx="29" presStyleCnt="34"/>
      <dgm:spPr/>
    </dgm:pt>
    <dgm:pt modelId="{8298BA29-CA61-4147-A8EF-F055DC752B94}" type="pres">
      <dgm:prSet presAssocID="{5920435E-E55E-4AE5-BBE3-6D696BB79F28}" presName="Child3Accent4" presStyleLbl="alignNode1" presStyleIdx="30" presStyleCnt="34"/>
      <dgm:spPr/>
    </dgm:pt>
    <dgm:pt modelId="{8899AB93-B675-48F8-A38D-36B2CD215B0D}" type="pres">
      <dgm:prSet presAssocID="{5920435E-E55E-4AE5-BBE3-6D696BB79F28}" presName="Child3Accent5" presStyleLbl="alignNode1" presStyleIdx="31" presStyleCnt="34"/>
      <dgm:spPr/>
    </dgm:pt>
    <dgm:pt modelId="{67A0AA98-7971-4002-B734-EA1D01886FF2}" type="pres">
      <dgm:prSet presAssocID="{5920435E-E55E-4AE5-BBE3-6D696BB79F28}" presName="Child3Accent6" presStyleLbl="alignNode1" presStyleIdx="32" presStyleCnt="34"/>
      <dgm:spPr/>
    </dgm:pt>
    <dgm:pt modelId="{0D0A3376-AC52-4A1E-B5FE-1794DF4434BB}" type="pres">
      <dgm:prSet presAssocID="{5920435E-E55E-4AE5-BBE3-6D696BB79F28}" presName="Child3Accent7" presStyleLbl="alignNode1" presStyleIdx="33" presStyleCnt="34"/>
      <dgm:spPr/>
    </dgm:pt>
    <dgm:pt modelId="{986DE534-D6F3-41B7-BA79-4047B02E191C}" type="pres">
      <dgm:prSet presAssocID="{5920435E-E55E-4AE5-BBE3-6D696BB79F28}" presName="Child3" presStyleLbl="revTx" presStyleIdx="2" presStyleCnt="3">
        <dgm:presLayoutVars>
          <dgm:chMax/>
          <dgm:chPref val="0"/>
          <dgm:bulletEnabled val="1"/>
        </dgm:presLayoutVars>
      </dgm:prSet>
      <dgm:spPr/>
    </dgm:pt>
  </dgm:ptLst>
  <dgm:cxnLst>
    <dgm:cxn modelId="{64D24418-C039-42D2-A764-F8C95F08BD98}" type="presOf" srcId="{56E1D16D-AFB3-4859-B6F0-03DA926B8A0C}" destId="{DFBA6BB6-5D90-47AB-8CB0-E77C5D27893C}" srcOrd="0" destOrd="0" presId="urn:microsoft.com/office/officeart/2011/layout/ConvergingText"/>
    <dgm:cxn modelId="{D760AF30-40F7-4D56-98DD-20B6B41EB988}" srcId="{56E1D16D-AFB3-4859-B6F0-03DA926B8A0C}" destId="{5920435E-E55E-4AE5-BBE3-6D696BB79F28}" srcOrd="2" destOrd="0" parTransId="{651F0B03-3950-4100-B37C-39809E336FD9}" sibTransId="{9EA00DF6-79C1-4BC3-9FBA-9CAE72A1CFDB}"/>
    <dgm:cxn modelId="{B689EB35-0EC7-428A-83E9-77DB3715BDC3}" type="presOf" srcId="{73849047-69DD-40BB-BAA5-059D8085FABC}" destId="{925D215D-E0F2-4695-85CF-0D7AC849C78E}" srcOrd="0" destOrd="0" presId="urn:microsoft.com/office/officeart/2011/layout/ConvergingText"/>
    <dgm:cxn modelId="{1B07A53F-F74F-435B-91CE-AAE02FDB1CDD}" type="presOf" srcId="{5920435E-E55E-4AE5-BBE3-6D696BB79F28}" destId="{986DE534-D6F3-41B7-BA79-4047B02E191C}" srcOrd="0" destOrd="0" presId="urn:microsoft.com/office/officeart/2011/layout/ConvergingText"/>
    <dgm:cxn modelId="{9CFF897F-4381-4D18-951E-F1DF47CEDFF5}" srcId="{56E1D16D-AFB3-4859-B6F0-03DA926B8A0C}" destId="{E19C764B-EBB9-46FC-9C91-60390FBA39AD}" srcOrd="1" destOrd="0" parTransId="{05AC2678-340A-420D-9E76-98C6B15DE486}" sibTransId="{70D55B9F-09D4-4113-B0C8-E4C3202F7A8E}"/>
    <dgm:cxn modelId="{284F3094-5F5F-42AA-9116-9E9BFAE6CB4F}" type="presOf" srcId="{E19C764B-EBB9-46FC-9C91-60390FBA39AD}" destId="{CF6FD5F3-1C5D-40C5-9DF0-8E4ECEEA44E0}" srcOrd="0" destOrd="0" presId="urn:microsoft.com/office/officeart/2011/layout/ConvergingText"/>
    <dgm:cxn modelId="{AB7D8BB1-71F8-46FC-B5CE-7C8D894E7B47}" srcId="{73849047-69DD-40BB-BAA5-059D8085FABC}" destId="{56E1D16D-AFB3-4859-B6F0-03DA926B8A0C}" srcOrd="0" destOrd="0" parTransId="{6D013740-3EBC-4E08-9CF4-78930A4EEF6B}" sibTransId="{60484B17-B341-4E55-9346-44B804E9C997}"/>
    <dgm:cxn modelId="{58C2F9DE-CBA2-4DE8-8962-2768A8961A63}" type="presOf" srcId="{3B31D7B5-0A58-46C3-B49E-75DD8FD3E7FC}" destId="{C39C5422-5CC7-4185-9332-7206C3496ABA}" srcOrd="0" destOrd="0" presId="urn:microsoft.com/office/officeart/2011/layout/ConvergingText"/>
    <dgm:cxn modelId="{E6E5DEEB-0D64-4983-82EA-D50E0B7D057D}" srcId="{56E1D16D-AFB3-4859-B6F0-03DA926B8A0C}" destId="{3B31D7B5-0A58-46C3-B49E-75DD8FD3E7FC}" srcOrd="0" destOrd="0" parTransId="{F60FAE02-9745-4907-94F8-B6CBB1745E43}" sibTransId="{51E94573-C7EA-40A8-9F2A-047D25E53C72}"/>
    <dgm:cxn modelId="{A32B23DD-1E3A-4756-879D-A6AE595F1939}" type="presParOf" srcId="{925D215D-E0F2-4695-85CF-0D7AC849C78E}" destId="{495DE33D-062A-4DA1-A84C-9DDEAD780602}" srcOrd="0" destOrd="0" presId="urn:microsoft.com/office/officeart/2011/layout/ConvergingText"/>
    <dgm:cxn modelId="{907C698D-634D-492D-83EA-AD7ABB9123D0}" type="presParOf" srcId="{495DE33D-062A-4DA1-A84C-9DDEAD780602}" destId="{F1D3D4EF-D66C-4DDD-B09D-ADBCC41BDDE4}" srcOrd="0" destOrd="0" presId="urn:microsoft.com/office/officeart/2011/layout/ConvergingText"/>
    <dgm:cxn modelId="{AF27378C-346F-4AFA-A313-60F59320031D}" type="presParOf" srcId="{495DE33D-062A-4DA1-A84C-9DDEAD780602}" destId="{50896894-C329-4598-B228-F08A33C7C956}" srcOrd="1" destOrd="0" presId="urn:microsoft.com/office/officeart/2011/layout/ConvergingText"/>
    <dgm:cxn modelId="{B46475E7-8784-4F22-982A-52DCFB7AF670}" type="presParOf" srcId="{495DE33D-062A-4DA1-A84C-9DDEAD780602}" destId="{ADD9D5A7-DD5D-4144-8FC2-2E319C433166}" srcOrd="2" destOrd="0" presId="urn:microsoft.com/office/officeart/2011/layout/ConvergingText"/>
    <dgm:cxn modelId="{5F7B9ED6-877E-4A20-B509-06D18E32026B}" type="presParOf" srcId="{495DE33D-062A-4DA1-A84C-9DDEAD780602}" destId="{6EDE3B44-8FC4-40AF-8750-9E92D62D7B80}" srcOrd="3" destOrd="0" presId="urn:microsoft.com/office/officeart/2011/layout/ConvergingText"/>
    <dgm:cxn modelId="{F602EC52-40C6-4C13-9962-3AC11A02F169}" type="presParOf" srcId="{495DE33D-062A-4DA1-A84C-9DDEAD780602}" destId="{BE64CE21-A2BE-4489-9EBB-3D9C8825B666}" srcOrd="4" destOrd="0" presId="urn:microsoft.com/office/officeart/2011/layout/ConvergingText"/>
    <dgm:cxn modelId="{37401E55-9BDD-4B29-B87F-FAF874EDCA92}" type="presParOf" srcId="{495DE33D-062A-4DA1-A84C-9DDEAD780602}" destId="{3B74C356-350A-4D8C-888A-457FAAD3CE3D}" srcOrd="5" destOrd="0" presId="urn:microsoft.com/office/officeart/2011/layout/ConvergingText"/>
    <dgm:cxn modelId="{FB263E67-A37C-4232-8340-4170ADDD1945}" type="presParOf" srcId="{495DE33D-062A-4DA1-A84C-9DDEAD780602}" destId="{72D78FC6-1AAC-4EB7-868E-E0D944F2762A}" srcOrd="6" destOrd="0" presId="urn:microsoft.com/office/officeart/2011/layout/ConvergingText"/>
    <dgm:cxn modelId="{47D77ECD-8798-4569-AB78-FB4E12EAB80A}" type="presParOf" srcId="{495DE33D-062A-4DA1-A84C-9DDEAD780602}" destId="{D1525F06-7559-449D-9030-B87B36EC9E26}" srcOrd="7" destOrd="0" presId="urn:microsoft.com/office/officeart/2011/layout/ConvergingText"/>
    <dgm:cxn modelId="{4011DADF-8165-4123-B7D5-A795A764EAB1}" type="presParOf" srcId="{495DE33D-062A-4DA1-A84C-9DDEAD780602}" destId="{3C61736D-6CFD-4BC6-97A3-84995520E2FE}" srcOrd="8" destOrd="0" presId="urn:microsoft.com/office/officeart/2011/layout/ConvergingText"/>
    <dgm:cxn modelId="{F1C40C5C-E2A7-4A86-89F3-2A17CFB85826}" type="presParOf" srcId="{495DE33D-062A-4DA1-A84C-9DDEAD780602}" destId="{0412C4C8-F69B-4BC8-9F1B-CDEE9C2FD82D}" srcOrd="9" destOrd="0" presId="urn:microsoft.com/office/officeart/2011/layout/ConvergingText"/>
    <dgm:cxn modelId="{FED71A42-0C24-4CCD-99AB-D29EF20967CB}" type="presParOf" srcId="{495DE33D-062A-4DA1-A84C-9DDEAD780602}" destId="{DFBA6BB6-5D90-47AB-8CB0-E77C5D27893C}" srcOrd="10" destOrd="0" presId="urn:microsoft.com/office/officeart/2011/layout/ConvergingText"/>
    <dgm:cxn modelId="{85AD94C0-1561-4396-AE61-19D4B4BBF39E}" type="presParOf" srcId="{495DE33D-062A-4DA1-A84C-9DDEAD780602}" destId="{B86225EE-60EE-404C-A2E8-1EF3FC2CC4D1}" srcOrd="11" destOrd="0" presId="urn:microsoft.com/office/officeart/2011/layout/ConvergingText"/>
    <dgm:cxn modelId="{24EA89F0-E930-4960-B9E1-72391748D2A0}" type="presParOf" srcId="{495DE33D-062A-4DA1-A84C-9DDEAD780602}" destId="{EC325273-9A2B-4475-BDB9-90F3D4AF92A3}" srcOrd="12" destOrd="0" presId="urn:microsoft.com/office/officeart/2011/layout/ConvergingText"/>
    <dgm:cxn modelId="{CD25FF25-E484-4D85-B82A-B42C366261B7}" type="presParOf" srcId="{495DE33D-062A-4DA1-A84C-9DDEAD780602}" destId="{F10DC401-1B1C-408B-ADCF-09360F6CA24F}" srcOrd="13" destOrd="0" presId="urn:microsoft.com/office/officeart/2011/layout/ConvergingText"/>
    <dgm:cxn modelId="{1BE923D1-513F-4A5E-B53D-A84C7F88C5A0}" type="presParOf" srcId="{495DE33D-062A-4DA1-A84C-9DDEAD780602}" destId="{FFD3EBCC-D41B-4CE4-9823-6BD502216633}" srcOrd="14" destOrd="0" presId="urn:microsoft.com/office/officeart/2011/layout/ConvergingText"/>
    <dgm:cxn modelId="{DFD7F212-371A-4325-A0DE-614F467020B8}" type="presParOf" srcId="{495DE33D-062A-4DA1-A84C-9DDEAD780602}" destId="{22B86941-678C-42EF-92B1-420A802569E7}" srcOrd="15" destOrd="0" presId="urn:microsoft.com/office/officeart/2011/layout/ConvergingText"/>
    <dgm:cxn modelId="{390F2E70-58BA-42DB-A095-DFCAF5E46693}" type="presParOf" srcId="{495DE33D-062A-4DA1-A84C-9DDEAD780602}" destId="{0A017A58-0099-401F-A039-2F52F53A84EF}" srcOrd="16" destOrd="0" presId="urn:microsoft.com/office/officeart/2011/layout/ConvergingText"/>
    <dgm:cxn modelId="{0EF5A1FC-931B-4D02-B881-EC393E8B02B6}" type="presParOf" srcId="{495DE33D-062A-4DA1-A84C-9DDEAD780602}" destId="{751BDCF4-C057-4E2D-945C-DE80FFCA0121}" srcOrd="17" destOrd="0" presId="urn:microsoft.com/office/officeart/2011/layout/ConvergingText"/>
    <dgm:cxn modelId="{5908478E-D44A-4A97-AD29-47C5139C9213}" type="presParOf" srcId="{495DE33D-062A-4DA1-A84C-9DDEAD780602}" destId="{A3F3F406-AAEC-43CA-B929-EC5945FC628D}" srcOrd="18" destOrd="0" presId="urn:microsoft.com/office/officeart/2011/layout/ConvergingText"/>
    <dgm:cxn modelId="{1083C10F-1D19-46B0-86F3-A0F35597F5BC}" type="presParOf" srcId="{495DE33D-062A-4DA1-A84C-9DDEAD780602}" destId="{849E3DF4-8D90-40C7-A9EA-1862C83F9C95}" srcOrd="19" destOrd="0" presId="urn:microsoft.com/office/officeart/2011/layout/ConvergingText"/>
    <dgm:cxn modelId="{567051C9-FF89-48F2-8BBE-64E8BAE6DFD5}" type="presParOf" srcId="{495DE33D-062A-4DA1-A84C-9DDEAD780602}" destId="{C39C5422-5CC7-4185-9332-7206C3496ABA}" srcOrd="20" destOrd="0" presId="urn:microsoft.com/office/officeart/2011/layout/ConvergingText"/>
    <dgm:cxn modelId="{BE852CB9-2FB6-4518-9419-D542948993C2}" type="presParOf" srcId="{495DE33D-062A-4DA1-A84C-9DDEAD780602}" destId="{4DD2CCAC-0E8C-4F53-B7F4-D761EBBC5C2D}" srcOrd="21" destOrd="0" presId="urn:microsoft.com/office/officeart/2011/layout/ConvergingText"/>
    <dgm:cxn modelId="{D35F55C6-ABE4-46C3-AD07-92F221723FFA}" type="presParOf" srcId="{495DE33D-062A-4DA1-A84C-9DDEAD780602}" destId="{0C4AD3BF-33E8-4E40-8190-2D8196D697D0}" srcOrd="22" destOrd="0" presId="urn:microsoft.com/office/officeart/2011/layout/ConvergingText"/>
    <dgm:cxn modelId="{A8266946-C3CF-4D1B-BFD8-FE9B54B961DC}" type="presParOf" srcId="{495DE33D-062A-4DA1-A84C-9DDEAD780602}" destId="{8A8E02D4-0E57-4656-869B-95BEB711DFE8}" srcOrd="23" destOrd="0" presId="urn:microsoft.com/office/officeart/2011/layout/ConvergingText"/>
    <dgm:cxn modelId="{E64A2BED-9FB1-4FED-9431-834DBE70BA3A}" type="presParOf" srcId="{495DE33D-062A-4DA1-A84C-9DDEAD780602}" destId="{7F170CC4-96AA-48E0-AD0C-D13B401F2C8C}" srcOrd="24" destOrd="0" presId="urn:microsoft.com/office/officeart/2011/layout/ConvergingText"/>
    <dgm:cxn modelId="{43C71DDA-54B3-435A-B01D-44DA1DF7E51D}" type="presParOf" srcId="{495DE33D-062A-4DA1-A84C-9DDEAD780602}" destId="{D2496444-D108-4660-9309-7D94BA59896E}" srcOrd="25" destOrd="0" presId="urn:microsoft.com/office/officeart/2011/layout/ConvergingText"/>
    <dgm:cxn modelId="{98B46C98-DF66-4D53-96FD-32A2D0F65121}" type="presParOf" srcId="{495DE33D-062A-4DA1-A84C-9DDEAD780602}" destId="{30C9FBBF-6335-4ADB-B5EC-5755BCF9C089}" srcOrd="26" destOrd="0" presId="urn:microsoft.com/office/officeart/2011/layout/ConvergingText"/>
    <dgm:cxn modelId="{BB38DD4B-81C9-4302-B5E7-23E78134B048}" type="presParOf" srcId="{495DE33D-062A-4DA1-A84C-9DDEAD780602}" destId="{8F011200-236F-4F06-BED1-38E46409BFFF}" srcOrd="27" destOrd="0" presId="urn:microsoft.com/office/officeart/2011/layout/ConvergingText"/>
    <dgm:cxn modelId="{9F71D7FB-53F8-4241-85DF-306BB4D795D0}" type="presParOf" srcId="{495DE33D-062A-4DA1-A84C-9DDEAD780602}" destId="{CF6FD5F3-1C5D-40C5-9DF0-8E4ECEEA44E0}" srcOrd="28" destOrd="0" presId="urn:microsoft.com/office/officeart/2011/layout/ConvergingText"/>
    <dgm:cxn modelId="{6D3034AF-F389-4A15-9398-D728DAF74067}" type="presParOf" srcId="{495DE33D-062A-4DA1-A84C-9DDEAD780602}" destId="{430FB7EB-D343-4802-AFF6-273D4F687E9C}" srcOrd="29" destOrd="0" presId="urn:microsoft.com/office/officeart/2011/layout/ConvergingText"/>
    <dgm:cxn modelId="{B598CED8-CFC2-4C65-916A-3432B8F6A412}" type="presParOf" srcId="{495DE33D-062A-4DA1-A84C-9DDEAD780602}" destId="{589508BC-A1C2-4F48-B1A7-12FC40D65B54}" srcOrd="30" destOrd="0" presId="urn:microsoft.com/office/officeart/2011/layout/ConvergingText"/>
    <dgm:cxn modelId="{7CB7A6C7-14A9-45FF-AC10-1CCCAE55CED0}" type="presParOf" srcId="{495DE33D-062A-4DA1-A84C-9DDEAD780602}" destId="{C66347E4-F82C-44B5-89DB-AD3F46B5B459}" srcOrd="31" destOrd="0" presId="urn:microsoft.com/office/officeart/2011/layout/ConvergingText"/>
    <dgm:cxn modelId="{5397E83C-A0BC-4FBF-A29B-FB6F79739850}" type="presParOf" srcId="{495DE33D-062A-4DA1-A84C-9DDEAD780602}" destId="{8298BA29-CA61-4147-A8EF-F055DC752B94}" srcOrd="32" destOrd="0" presId="urn:microsoft.com/office/officeart/2011/layout/ConvergingText"/>
    <dgm:cxn modelId="{5546F49D-EAF9-49B7-A692-A124026486EE}" type="presParOf" srcId="{495DE33D-062A-4DA1-A84C-9DDEAD780602}" destId="{8899AB93-B675-48F8-A38D-36B2CD215B0D}" srcOrd="33" destOrd="0" presId="urn:microsoft.com/office/officeart/2011/layout/ConvergingText"/>
    <dgm:cxn modelId="{F2806406-8EC3-472A-A340-4B5AC198CC9A}" type="presParOf" srcId="{495DE33D-062A-4DA1-A84C-9DDEAD780602}" destId="{67A0AA98-7971-4002-B734-EA1D01886FF2}" srcOrd="34" destOrd="0" presId="urn:microsoft.com/office/officeart/2011/layout/ConvergingText"/>
    <dgm:cxn modelId="{705D8FB2-EBA6-4A81-8FC8-566CC8AFBDA9}" type="presParOf" srcId="{495DE33D-062A-4DA1-A84C-9DDEAD780602}" destId="{0D0A3376-AC52-4A1E-B5FE-1794DF4434BB}" srcOrd="35" destOrd="0" presId="urn:microsoft.com/office/officeart/2011/layout/ConvergingText"/>
    <dgm:cxn modelId="{44B41DD6-7930-412F-B3B7-1E3B34454967}" type="presParOf" srcId="{495DE33D-062A-4DA1-A84C-9DDEAD780602}" destId="{986DE534-D6F3-41B7-BA79-4047B02E191C}"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7A6E10-655A-4536-B2B7-75F1CB075DC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BA0BF5B-D60A-4F7E-95B9-620C4D619BB7}">
      <dgm:prSet/>
      <dgm:spPr/>
      <dgm:t>
        <a:bodyPr/>
        <a:lstStyle/>
        <a:p>
          <a:pPr>
            <a:lnSpc>
              <a:spcPct val="100000"/>
            </a:lnSpc>
            <a:defRPr cap="all"/>
          </a:pPr>
          <a:r>
            <a:rPr lang="en-US"/>
            <a:t>Distribution</a:t>
          </a:r>
        </a:p>
      </dgm:t>
    </dgm:pt>
    <dgm:pt modelId="{97454631-EB7F-479B-BFB3-C1FD36ADB9B3}" type="parTrans" cxnId="{8FBDF97B-34B4-4221-B1D5-05875D8F0C1F}">
      <dgm:prSet/>
      <dgm:spPr/>
      <dgm:t>
        <a:bodyPr/>
        <a:lstStyle/>
        <a:p>
          <a:endParaRPr lang="en-US"/>
        </a:p>
      </dgm:t>
    </dgm:pt>
    <dgm:pt modelId="{D5986F15-913E-4374-9DD0-B4E7619AC7E3}" type="sibTrans" cxnId="{8FBDF97B-34B4-4221-B1D5-05875D8F0C1F}">
      <dgm:prSet/>
      <dgm:spPr/>
      <dgm:t>
        <a:bodyPr/>
        <a:lstStyle/>
        <a:p>
          <a:endParaRPr lang="en-US"/>
        </a:p>
      </dgm:t>
    </dgm:pt>
    <dgm:pt modelId="{39C171B1-CC41-46AE-93C7-C5EA76D85F1B}">
      <dgm:prSet/>
      <dgm:spPr/>
      <dgm:t>
        <a:bodyPr/>
        <a:lstStyle/>
        <a:p>
          <a:pPr>
            <a:lnSpc>
              <a:spcPct val="100000"/>
            </a:lnSpc>
            <a:defRPr cap="all"/>
          </a:pPr>
          <a:r>
            <a:rPr lang="en-US" dirty="0"/>
            <a:t>Progress</a:t>
          </a:r>
        </a:p>
      </dgm:t>
    </dgm:pt>
    <dgm:pt modelId="{3A21B1F6-AB39-4C26-B643-9BD8397313E2}" type="parTrans" cxnId="{E6181FB5-E16D-4B80-9621-E1011E9F7755}">
      <dgm:prSet/>
      <dgm:spPr/>
      <dgm:t>
        <a:bodyPr/>
        <a:lstStyle/>
        <a:p>
          <a:endParaRPr lang="en-US"/>
        </a:p>
      </dgm:t>
    </dgm:pt>
    <dgm:pt modelId="{C3326ACA-9AC5-4F15-A6CF-5DE4558D9B2D}" type="sibTrans" cxnId="{E6181FB5-E16D-4B80-9621-E1011E9F7755}">
      <dgm:prSet/>
      <dgm:spPr/>
      <dgm:t>
        <a:bodyPr/>
        <a:lstStyle/>
        <a:p>
          <a:endParaRPr lang="en-US"/>
        </a:p>
      </dgm:t>
    </dgm:pt>
    <dgm:pt modelId="{4458F1C0-F2C4-4413-B02F-A72A5D199286}">
      <dgm:prSet/>
      <dgm:spPr/>
      <dgm:t>
        <a:bodyPr/>
        <a:lstStyle/>
        <a:p>
          <a:pPr>
            <a:lnSpc>
              <a:spcPct val="100000"/>
            </a:lnSpc>
            <a:defRPr cap="all"/>
          </a:pPr>
          <a:r>
            <a:rPr lang="en-US" dirty="0"/>
            <a:t>Updates</a:t>
          </a:r>
        </a:p>
      </dgm:t>
    </dgm:pt>
    <dgm:pt modelId="{CA4BD570-9728-4C78-939C-BBCD5FA02210}" type="parTrans" cxnId="{7ACBBEAB-C059-455C-9FF5-C2DAC2639381}">
      <dgm:prSet/>
      <dgm:spPr/>
      <dgm:t>
        <a:bodyPr/>
        <a:lstStyle/>
        <a:p>
          <a:endParaRPr lang="en-US"/>
        </a:p>
      </dgm:t>
    </dgm:pt>
    <dgm:pt modelId="{AEC0F0B5-A051-4D27-A73B-3D1D14D49D65}" type="sibTrans" cxnId="{7ACBBEAB-C059-455C-9FF5-C2DAC2639381}">
      <dgm:prSet/>
      <dgm:spPr/>
      <dgm:t>
        <a:bodyPr/>
        <a:lstStyle/>
        <a:p>
          <a:endParaRPr lang="en-US"/>
        </a:p>
      </dgm:t>
    </dgm:pt>
    <dgm:pt modelId="{F04D0C72-6670-4DFB-BB22-EB6914E33CFA}">
      <dgm:prSet/>
      <dgm:spPr/>
      <dgm:t>
        <a:bodyPr/>
        <a:lstStyle/>
        <a:p>
          <a:pPr>
            <a:lnSpc>
              <a:spcPct val="100000"/>
            </a:lnSpc>
            <a:defRPr cap="all"/>
          </a:pPr>
          <a:r>
            <a:rPr lang="en-US"/>
            <a:t>Invitation</a:t>
          </a:r>
        </a:p>
      </dgm:t>
    </dgm:pt>
    <dgm:pt modelId="{02D77252-5541-49DC-9FF1-C7093EFF41FF}" type="parTrans" cxnId="{0DE7FDB8-6E5D-46D0-8D4D-A04E75E60CDB}">
      <dgm:prSet/>
      <dgm:spPr/>
      <dgm:t>
        <a:bodyPr/>
        <a:lstStyle/>
        <a:p>
          <a:endParaRPr lang="en-US"/>
        </a:p>
      </dgm:t>
    </dgm:pt>
    <dgm:pt modelId="{15B4D933-1FD3-4C93-A431-E1C7C97741A7}" type="sibTrans" cxnId="{0DE7FDB8-6E5D-46D0-8D4D-A04E75E60CDB}">
      <dgm:prSet/>
      <dgm:spPr/>
      <dgm:t>
        <a:bodyPr/>
        <a:lstStyle/>
        <a:p>
          <a:endParaRPr lang="en-US"/>
        </a:p>
      </dgm:t>
    </dgm:pt>
    <dgm:pt modelId="{837C3C46-51EE-4E30-BAE3-35251C8B7C85}">
      <dgm:prSet/>
      <dgm:spPr/>
      <dgm:t>
        <a:bodyPr/>
        <a:lstStyle/>
        <a:p>
          <a:pPr>
            <a:lnSpc>
              <a:spcPct val="100000"/>
            </a:lnSpc>
            <a:defRPr cap="all"/>
          </a:pPr>
          <a:r>
            <a:rPr lang="en-US"/>
            <a:t>Submission</a:t>
          </a:r>
        </a:p>
      </dgm:t>
    </dgm:pt>
    <dgm:pt modelId="{8BCE0E0B-7F5B-4AA1-9140-93F02C21BE49}" type="parTrans" cxnId="{9F7D2181-48DB-4272-900A-93AAA3071AB6}">
      <dgm:prSet/>
      <dgm:spPr/>
      <dgm:t>
        <a:bodyPr/>
        <a:lstStyle/>
        <a:p>
          <a:endParaRPr lang="en-US"/>
        </a:p>
      </dgm:t>
    </dgm:pt>
    <dgm:pt modelId="{CEEB1D3E-6CE9-4582-9B42-EE9CA4AA87D1}" type="sibTrans" cxnId="{9F7D2181-48DB-4272-900A-93AAA3071AB6}">
      <dgm:prSet/>
      <dgm:spPr/>
      <dgm:t>
        <a:bodyPr/>
        <a:lstStyle/>
        <a:p>
          <a:endParaRPr lang="en-US"/>
        </a:p>
      </dgm:t>
    </dgm:pt>
    <dgm:pt modelId="{BF373FD9-366F-4459-8A4E-D6969CD730D0}">
      <dgm:prSet/>
      <dgm:spPr/>
      <dgm:t>
        <a:bodyPr/>
        <a:lstStyle/>
        <a:p>
          <a:pPr>
            <a:lnSpc>
              <a:spcPct val="100000"/>
            </a:lnSpc>
            <a:defRPr cap="all"/>
          </a:pPr>
          <a:r>
            <a:rPr lang="en-US"/>
            <a:t>Consideration</a:t>
          </a:r>
        </a:p>
      </dgm:t>
    </dgm:pt>
    <dgm:pt modelId="{A746E02F-1717-4462-A0D1-6F40851441E5}" type="parTrans" cxnId="{8B8562D6-C25A-4A03-8BEE-3321338E6898}">
      <dgm:prSet/>
      <dgm:spPr/>
      <dgm:t>
        <a:bodyPr/>
        <a:lstStyle/>
        <a:p>
          <a:endParaRPr lang="en-US"/>
        </a:p>
      </dgm:t>
    </dgm:pt>
    <dgm:pt modelId="{5D4AB2C8-4772-4FBD-B8F2-8B0B00E96F25}" type="sibTrans" cxnId="{8B8562D6-C25A-4A03-8BEE-3321338E6898}">
      <dgm:prSet/>
      <dgm:spPr/>
      <dgm:t>
        <a:bodyPr/>
        <a:lstStyle/>
        <a:p>
          <a:endParaRPr lang="en-US"/>
        </a:p>
      </dgm:t>
    </dgm:pt>
    <dgm:pt modelId="{7D977C2F-736A-487C-882A-160D4CCC7F63}">
      <dgm:prSet/>
      <dgm:spPr/>
      <dgm:t>
        <a:bodyPr/>
        <a:lstStyle/>
        <a:p>
          <a:pPr>
            <a:lnSpc>
              <a:spcPct val="100000"/>
            </a:lnSpc>
            <a:defRPr cap="all"/>
          </a:pPr>
          <a:r>
            <a:rPr lang="en-US"/>
            <a:t>Notification</a:t>
          </a:r>
        </a:p>
      </dgm:t>
    </dgm:pt>
    <dgm:pt modelId="{ED6376C8-1D75-4068-A318-D3F44DABE583}" type="parTrans" cxnId="{537EAE8F-7A5F-4D12-8C0D-4515FFEF0EE9}">
      <dgm:prSet/>
      <dgm:spPr/>
      <dgm:t>
        <a:bodyPr/>
        <a:lstStyle/>
        <a:p>
          <a:endParaRPr lang="en-US"/>
        </a:p>
      </dgm:t>
    </dgm:pt>
    <dgm:pt modelId="{F47D3AD1-383A-467B-9B38-45FC9F3D76CF}" type="sibTrans" cxnId="{537EAE8F-7A5F-4D12-8C0D-4515FFEF0EE9}">
      <dgm:prSet/>
      <dgm:spPr/>
      <dgm:t>
        <a:bodyPr/>
        <a:lstStyle/>
        <a:p>
          <a:endParaRPr lang="en-US"/>
        </a:p>
      </dgm:t>
    </dgm:pt>
    <dgm:pt modelId="{72E0D910-7FC1-4778-8929-09B01F40E412}" type="pres">
      <dgm:prSet presAssocID="{BB7A6E10-655A-4536-B2B7-75F1CB075DC6}" presName="root" presStyleCnt="0">
        <dgm:presLayoutVars>
          <dgm:dir/>
          <dgm:resizeHandles val="exact"/>
        </dgm:presLayoutVars>
      </dgm:prSet>
      <dgm:spPr/>
    </dgm:pt>
    <dgm:pt modelId="{6F704628-99BE-49DD-B209-AD8422E324A6}" type="pres">
      <dgm:prSet presAssocID="{8BA0BF5B-D60A-4F7E-95B9-620C4D619BB7}" presName="compNode" presStyleCnt="0"/>
      <dgm:spPr/>
    </dgm:pt>
    <dgm:pt modelId="{77387CE6-D2A4-4887-9B2D-C78E707E9AF7}" type="pres">
      <dgm:prSet presAssocID="{8BA0BF5B-D60A-4F7E-95B9-620C4D619BB7}" presName="iconBgRect" presStyleLbl="bgShp" presStyleIdx="0" presStyleCnt="7"/>
      <dgm:spPr/>
    </dgm:pt>
    <dgm:pt modelId="{AB20E89E-DFDC-4271-A240-0AD67BF9BD23}" type="pres">
      <dgm:prSet presAssocID="{8BA0BF5B-D60A-4F7E-95B9-620C4D619BB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uck"/>
        </a:ext>
      </dgm:extLst>
    </dgm:pt>
    <dgm:pt modelId="{3E8B76B4-ED93-4363-AFB6-8CAA5006BE5E}" type="pres">
      <dgm:prSet presAssocID="{8BA0BF5B-D60A-4F7E-95B9-620C4D619BB7}" presName="spaceRect" presStyleCnt="0"/>
      <dgm:spPr/>
    </dgm:pt>
    <dgm:pt modelId="{869B2B71-F117-48FC-BFFF-85CD37FD7F5C}" type="pres">
      <dgm:prSet presAssocID="{8BA0BF5B-D60A-4F7E-95B9-620C4D619BB7}" presName="textRect" presStyleLbl="revTx" presStyleIdx="0" presStyleCnt="7">
        <dgm:presLayoutVars>
          <dgm:chMax val="1"/>
          <dgm:chPref val="1"/>
        </dgm:presLayoutVars>
      </dgm:prSet>
      <dgm:spPr/>
    </dgm:pt>
    <dgm:pt modelId="{890FDC02-495E-4D37-A955-9CC00B3EC62E}" type="pres">
      <dgm:prSet presAssocID="{D5986F15-913E-4374-9DD0-B4E7619AC7E3}" presName="sibTrans" presStyleCnt="0"/>
      <dgm:spPr/>
    </dgm:pt>
    <dgm:pt modelId="{B7AFC3ED-8B86-4F25-A5C3-94CDB2FCA05E}" type="pres">
      <dgm:prSet presAssocID="{39C171B1-CC41-46AE-93C7-C5EA76D85F1B}" presName="compNode" presStyleCnt="0"/>
      <dgm:spPr/>
    </dgm:pt>
    <dgm:pt modelId="{DDE8FD19-22A4-48E1-9A2B-CE2BA56066E5}" type="pres">
      <dgm:prSet presAssocID="{39C171B1-CC41-46AE-93C7-C5EA76D85F1B}" presName="iconBgRect" presStyleLbl="bgShp" presStyleIdx="1" presStyleCnt="7"/>
      <dgm:spPr/>
    </dgm:pt>
    <dgm:pt modelId="{269FA6B8-662D-4D62-ACFA-D4BFE5074655}" type="pres">
      <dgm:prSet presAssocID="{39C171B1-CC41-46AE-93C7-C5EA76D85F1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3330C75D-99D0-45C8-9B34-36E2A32AD702}" type="pres">
      <dgm:prSet presAssocID="{39C171B1-CC41-46AE-93C7-C5EA76D85F1B}" presName="spaceRect" presStyleCnt="0"/>
      <dgm:spPr/>
    </dgm:pt>
    <dgm:pt modelId="{00CAAC1B-8AB9-4BF4-A9AA-E08D81C488D9}" type="pres">
      <dgm:prSet presAssocID="{39C171B1-CC41-46AE-93C7-C5EA76D85F1B}" presName="textRect" presStyleLbl="revTx" presStyleIdx="1" presStyleCnt="7">
        <dgm:presLayoutVars>
          <dgm:chMax val="1"/>
          <dgm:chPref val="1"/>
        </dgm:presLayoutVars>
      </dgm:prSet>
      <dgm:spPr/>
    </dgm:pt>
    <dgm:pt modelId="{45E821D9-494A-415F-BEB4-870E77A218CD}" type="pres">
      <dgm:prSet presAssocID="{C3326ACA-9AC5-4F15-A6CF-5DE4558D9B2D}" presName="sibTrans" presStyleCnt="0"/>
      <dgm:spPr/>
    </dgm:pt>
    <dgm:pt modelId="{ECACDF5C-9178-415F-995C-149D0C69F340}" type="pres">
      <dgm:prSet presAssocID="{4458F1C0-F2C4-4413-B02F-A72A5D199286}" presName="compNode" presStyleCnt="0"/>
      <dgm:spPr/>
    </dgm:pt>
    <dgm:pt modelId="{692E925F-C988-4E75-9512-FF65061C791E}" type="pres">
      <dgm:prSet presAssocID="{4458F1C0-F2C4-4413-B02F-A72A5D199286}" presName="iconBgRect" presStyleLbl="bgShp" presStyleIdx="2" presStyleCnt="7"/>
      <dgm:spPr/>
    </dgm:pt>
    <dgm:pt modelId="{4BAB2095-C8BB-4468-9430-66742E591E8C}" type="pres">
      <dgm:prSet presAssocID="{4458F1C0-F2C4-4413-B02F-A72A5D19928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8332F090-CFB9-485B-B5DA-CB8F471CAA98}" type="pres">
      <dgm:prSet presAssocID="{4458F1C0-F2C4-4413-B02F-A72A5D199286}" presName="spaceRect" presStyleCnt="0"/>
      <dgm:spPr/>
    </dgm:pt>
    <dgm:pt modelId="{5878E1AD-1CD9-4B90-B11C-6708D5CCFD93}" type="pres">
      <dgm:prSet presAssocID="{4458F1C0-F2C4-4413-B02F-A72A5D199286}" presName="textRect" presStyleLbl="revTx" presStyleIdx="2" presStyleCnt="7">
        <dgm:presLayoutVars>
          <dgm:chMax val="1"/>
          <dgm:chPref val="1"/>
        </dgm:presLayoutVars>
      </dgm:prSet>
      <dgm:spPr/>
    </dgm:pt>
    <dgm:pt modelId="{A6597CF3-7EC5-4964-AF0C-50A247EAFB6A}" type="pres">
      <dgm:prSet presAssocID="{AEC0F0B5-A051-4D27-A73B-3D1D14D49D65}" presName="sibTrans" presStyleCnt="0"/>
      <dgm:spPr/>
    </dgm:pt>
    <dgm:pt modelId="{213DA547-6153-4856-A603-7C35C3361F13}" type="pres">
      <dgm:prSet presAssocID="{F04D0C72-6670-4DFB-BB22-EB6914E33CFA}" presName="compNode" presStyleCnt="0"/>
      <dgm:spPr/>
    </dgm:pt>
    <dgm:pt modelId="{6E13E8A8-BDF7-4BE0-B830-B9868BB6F890}" type="pres">
      <dgm:prSet presAssocID="{F04D0C72-6670-4DFB-BB22-EB6914E33CFA}" presName="iconBgRect" presStyleLbl="bgShp" presStyleIdx="3" presStyleCnt="7"/>
      <dgm:spPr/>
    </dgm:pt>
    <dgm:pt modelId="{EEC3BF78-FB35-4702-8822-177C4D1AA141}" type="pres">
      <dgm:prSet presAssocID="{F04D0C72-6670-4DFB-BB22-EB6914E33CF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5BE4FC00-0F96-4B97-99A2-A44456A7D4AA}" type="pres">
      <dgm:prSet presAssocID="{F04D0C72-6670-4DFB-BB22-EB6914E33CFA}" presName="spaceRect" presStyleCnt="0"/>
      <dgm:spPr/>
    </dgm:pt>
    <dgm:pt modelId="{AA6931F8-AAA5-48A6-9E6F-F7DEF6260C44}" type="pres">
      <dgm:prSet presAssocID="{F04D0C72-6670-4DFB-BB22-EB6914E33CFA}" presName="textRect" presStyleLbl="revTx" presStyleIdx="3" presStyleCnt="7">
        <dgm:presLayoutVars>
          <dgm:chMax val="1"/>
          <dgm:chPref val="1"/>
        </dgm:presLayoutVars>
      </dgm:prSet>
      <dgm:spPr/>
    </dgm:pt>
    <dgm:pt modelId="{FD8C2FE6-873E-4335-A001-405FCEBA5077}" type="pres">
      <dgm:prSet presAssocID="{15B4D933-1FD3-4C93-A431-E1C7C97741A7}" presName="sibTrans" presStyleCnt="0"/>
      <dgm:spPr/>
    </dgm:pt>
    <dgm:pt modelId="{D5B1F222-AF8F-421F-AC2A-CD2956124759}" type="pres">
      <dgm:prSet presAssocID="{837C3C46-51EE-4E30-BAE3-35251C8B7C85}" presName="compNode" presStyleCnt="0"/>
      <dgm:spPr/>
    </dgm:pt>
    <dgm:pt modelId="{9CF35133-2F4E-4180-8B56-0A52CC9D6EC5}" type="pres">
      <dgm:prSet presAssocID="{837C3C46-51EE-4E30-BAE3-35251C8B7C85}" presName="iconBgRect" presStyleLbl="bgShp" presStyleIdx="4" presStyleCnt="7"/>
      <dgm:spPr/>
    </dgm:pt>
    <dgm:pt modelId="{A9CEFF4E-F9D5-4FC6-B77B-D2C616F6099F}" type="pres">
      <dgm:prSet presAssocID="{837C3C46-51EE-4E30-BAE3-35251C8B7C8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envelope"/>
        </a:ext>
      </dgm:extLst>
    </dgm:pt>
    <dgm:pt modelId="{7199F222-91CD-4CD4-932C-5E9FE940C96D}" type="pres">
      <dgm:prSet presAssocID="{837C3C46-51EE-4E30-BAE3-35251C8B7C85}" presName="spaceRect" presStyleCnt="0"/>
      <dgm:spPr/>
    </dgm:pt>
    <dgm:pt modelId="{D6910A2E-863C-4B56-9187-0A3724B746D7}" type="pres">
      <dgm:prSet presAssocID="{837C3C46-51EE-4E30-BAE3-35251C8B7C85}" presName="textRect" presStyleLbl="revTx" presStyleIdx="4" presStyleCnt="7">
        <dgm:presLayoutVars>
          <dgm:chMax val="1"/>
          <dgm:chPref val="1"/>
        </dgm:presLayoutVars>
      </dgm:prSet>
      <dgm:spPr/>
    </dgm:pt>
    <dgm:pt modelId="{64937ACD-5CD6-4449-B3FD-8BF4058C524C}" type="pres">
      <dgm:prSet presAssocID="{CEEB1D3E-6CE9-4582-9B42-EE9CA4AA87D1}" presName="sibTrans" presStyleCnt="0"/>
      <dgm:spPr/>
    </dgm:pt>
    <dgm:pt modelId="{AEB1F6C1-2490-4F32-9A2C-E3DFD9D1C0A6}" type="pres">
      <dgm:prSet presAssocID="{BF373FD9-366F-4459-8A4E-D6969CD730D0}" presName="compNode" presStyleCnt="0"/>
      <dgm:spPr/>
    </dgm:pt>
    <dgm:pt modelId="{A1ADE993-187B-4AE3-97A7-1AB4BBDA6F9D}" type="pres">
      <dgm:prSet presAssocID="{BF373FD9-366F-4459-8A4E-D6969CD730D0}" presName="iconBgRect" presStyleLbl="bgShp" presStyleIdx="5" presStyleCnt="7"/>
      <dgm:spPr/>
    </dgm:pt>
    <dgm:pt modelId="{7AFEC92B-EFD6-485E-A025-E4FDBD7A6282}" type="pres">
      <dgm:prSet presAssocID="{BF373FD9-366F-4459-8A4E-D6969CD730D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EC6503D2-1BC4-4F9C-BBC0-F6368568FA15}" type="pres">
      <dgm:prSet presAssocID="{BF373FD9-366F-4459-8A4E-D6969CD730D0}" presName="spaceRect" presStyleCnt="0"/>
      <dgm:spPr/>
    </dgm:pt>
    <dgm:pt modelId="{F5BA0E60-A1BD-411A-A41F-9266A9687437}" type="pres">
      <dgm:prSet presAssocID="{BF373FD9-366F-4459-8A4E-D6969CD730D0}" presName="textRect" presStyleLbl="revTx" presStyleIdx="5" presStyleCnt="7">
        <dgm:presLayoutVars>
          <dgm:chMax val="1"/>
          <dgm:chPref val="1"/>
        </dgm:presLayoutVars>
      </dgm:prSet>
      <dgm:spPr/>
    </dgm:pt>
    <dgm:pt modelId="{33363CC3-7C73-453D-BF1F-17E858076D7A}" type="pres">
      <dgm:prSet presAssocID="{5D4AB2C8-4772-4FBD-B8F2-8B0B00E96F25}" presName="sibTrans" presStyleCnt="0"/>
      <dgm:spPr/>
    </dgm:pt>
    <dgm:pt modelId="{86306020-20A8-4B69-B24A-AB3077E89B57}" type="pres">
      <dgm:prSet presAssocID="{7D977C2F-736A-487C-882A-160D4CCC7F63}" presName="compNode" presStyleCnt="0"/>
      <dgm:spPr/>
    </dgm:pt>
    <dgm:pt modelId="{27119324-2518-4E19-9023-ABB8B318E1D2}" type="pres">
      <dgm:prSet presAssocID="{7D977C2F-736A-487C-882A-160D4CCC7F63}" presName="iconBgRect" presStyleLbl="bgShp" presStyleIdx="6" presStyleCnt="7"/>
      <dgm:spPr/>
    </dgm:pt>
    <dgm:pt modelId="{CE864E1B-438F-4BC8-A128-5F15ADEDD1F9}" type="pres">
      <dgm:prSet presAssocID="{7D977C2F-736A-487C-882A-160D4CCC7F6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ell"/>
        </a:ext>
      </dgm:extLst>
    </dgm:pt>
    <dgm:pt modelId="{88036CA0-BF5E-4248-AC76-A5663447FF7D}" type="pres">
      <dgm:prSet presAssocID="{7D977C2F-736A-487C-882A-160D4CCC7F63}" presName="spaceRect" presStyleCnt="0"/>
      <dgm:spPr/>
    </dgm:pt>
    <dgm:pt modelId="{8D8F23F3-9EDA-4A79-8678-74E77621054A}" type="pres">
      <dgm:prSet presAssocID="{7D977C2F-736A-487C-882A-160D4CCC7F63}" presName="textRect" presStyleLbl="revTx" presStyleIdx="6" presStyleCnt="7">
        <dgm:presLayoutVars>
          <dgm:chMax val="1"/>
          <dgm:chPref val="1"/>
        </dgm:presLayoutVars>
      </dgm:prSet>
      <dgm:spPr/>
    </dgm:pt>
  </dgm:ptLst>
  <dgm:cxnLst>
    <dgm:cxn modelId="{7612D701-D48E-45DB-BEB4-BEDBA6851E3D}" type="presOf" srcId="{39C171B1-CC41-46AE-93C7-C5EA76D85F1B}" destId="{00CAAC1B-8AB9-4BF4-A9AA-E08D81C488D9}" srcOrd="0" destOrd="0" presId="urn:microsoft.com/office/officeart/2018/5/layout/IconCircleLabelList"/>
    <dgm:cxn modelId="{B3A24F02-4C34-4C25-8C1F-237DBB8EFCEE}" type="presOf" srcId="{837C3C46-51EE-4E30-BAE3-35251C8B7C85}" destId="{D6910A2E-863C-4B56-9187-0A3724B746D7}" srcOrd="0" destOrd="0" presId="urn:microsoft.com/office/officeart/2018/5/layout/IconCircleLabelList"/>
    <dgm:cxn modelId="{38322C33-EAEB-47A0-8CAB-6E3165B83A23}" type="presOf" srcId="{7D977C2F-736A-487C-882A-160D4CCC7F63}" destId="{8D8F23F3-9EDA-4A79-8678-74E77621054A}" srcOrd="0" destOrd="0" presId="urn:microsoft.com/office/officeart/2018/5/layout/IconCircleLabelList"/>
    <dgm:cxn modelId="{917B795E-BE17-4CBD-8504-7AF6DFDCB6AC}" type="presOf" srcId="{BB7A6E10-655A-4536-B2B7-75F1CB075DC6}" destId="{72E0D910-7FC1-4778-8929-09B01F40E412}" srcOrd="0" destOrd="0" presId="urn:microsoft.com/office/officeart/2018/5/layout/IconCircleLabelList"/>
    <dgm:cxn modelId="{84B39D64-5A99-41E4-B6A8-58094054A5F3}" type="presOf" srcId="{8BA0BF5B-D60A-4F7E-95B9-620C4D619BB7}" destId="{869B2B71-F117-48FC-BFFF-85CD37FD7F5C}" srcOrd="0" destOrd="0" presId="urn:microsoft.com/office/officeart/2018/5/layout/IconCircleLabelList"/>
    <dgm:cxn modelId="{8FBDF97B-34B4-4221-B1D5-05875D8F0C1F}" srcId="{BB7A6E10-655A-4536-B2B7-75F1CB075DC6}" destId="{8BA0BF5B-D60A-4F7E-95B9-620C4D619BB7}" srcOrd="0" destOrd="0" parTransId="{97454631-EB7F-479B-BFB3-C1FD36ADB9B3}" sibTransId="{D5986F15-913E-4374-9DD0-B4E7619AC7E3}"/>
    <dgm:cxn modelId="{9F7D2181-48DB-4272-900A-93AAA3071AB6}" srcId="{BB7A6E10-655A-4536-B2B7-75F1CB075DC6}" destId="{837C3C46-51EE-4E30-BAE3-35251C8B7C85}" srcOrd="4" destOrd="0" parTransId="{8BCE0E0B-7F5B-4AA1-9140-93F02C21BE49}" sibTransId="{CEEB1D3E-6CE9-4582-9B42-EE9CA4AA87D1}"/>
    <dgm:cxn modelId="{0923F682-90C5-4CEC-AAB5-26C7913492CB}" type="presOf" srcId="{4458F1C0-F2C4-4413-B02F-A72A5D199286}" destId="{5878E1AD-1CD9-4B90-B11C-6708D5CCFD93}" srcOrd="0" destOrd="0" presId="urn:microsoft.com/office/officeart/2018/5/layout/IconCircleLabelList"/>
    <dgm:cxn modelId="{3DEB5987-20FC-4B06-99E4-67520F3A0841}" type="presOf" srcId="{BF373FD9-366F-4459-8A4E-D6969CD730D0}" destId="{F5BA0E60-A1BD-411A-A41F-9266A9687437}" srcOrd="0" destOrd="0" presId="urn:microsoft.com/office/officeart/2018/5/layout/IconCircleLabelList"/>
    <dgm:cxn modelId="{537EAE8F-7A5F-4D12-8C0D-4515FFEF0EE9}" srcId="{BB7A6E10-655A-4536-B2B7-75F1CB075DC6}" destId="{7D977C2F-736A-487C-882A-160D4CCC7F63}" srcOrd="6" destOrd="0" parTransId="{ED6376C8-1D75-4068-A318-D3F44DABE583}" sibTransId="{F47D3AD1-383A-467B-9B38-45FC9F3D76CF}"/>
    <dgm:cxn modelId="{7ACBBEAB-C059-455C-9FF5-C2DAC2639381}" srcId="{BB7A6E10-655A-4536-B2B7-75F1CB075DC6}" destId="{4458F1C0-F2C4-4413-B02F-A72A5D199286}" srcOrd="2" destOrd="0" parTransId="{CA4BD570-9728-4C78-939C-BBCD5FA02210}" sibTransId="{AEC0F0B5-A051-4D27-A73B-3D1D14D49D65}"/>
    <dgm:cxn modelId="{910FE4AF-89AD-4AC8-A11F-7D893106EA8D}" type="presOf" srcId="{F04D0C72-6670-4DFB-BB22-EB6914E33CFA}" destId="{AA6931F8-AAA5-48A6-9E6F-F7DEF6260C44}" srcOrd="0" destOrd="0" presId="urn:microsoft.com/office/officeart/2018/5/layout/IconCircleLabelList"/>
    <dgm:cxn modelId="{E6181FB5-E16D-4B80-9621-E1011E9F7755}" srcId="{BB7A6E10-655A-4536-B2B7-75F1CB075DC6}" destId="{39C171B1-CC41-46AE-93C7-C5EA76D85F1B}" srcOrd="1" destOrd="0" parTransId="{3A21B1F6-AB39-4C26-B643-9BD8397313E2}" sibTransId="{C3326ACA-9AC5-4F15-A6CF-5DE4558D9B2D}"/>
    <dgm:cxn modelId="{0DE7FDB8-6E5D-46D0-8D4D-A04E75E60CDB}" srcId="{BB7A6E10-655A-4536-B2B7-75F1CB075DC6}" destId="{F04D0C72-6670-4DFB-BB22-EB6914E33CFA}" srcOrd="3" destOrd="0" parTransId="{02D77252-5541-49DC-9FF1-C7093EFF41FF}" sibTransId="{15B4D933-1FD3-4C93-A431-E1C7C97741A7}"/>
    <dgm:cxn modelId="{8B8562D6-C25A-4A03-8BEE-3321338E6898}" srcId="{BB7A6E10-655A-4536-B2B7-75F1CB075DC6}" destId="{BF373FD9-366F-4459-8A4E-D6969CD730D0}" srcOrd="5" destOrd="0" parTransId="{A746E02F-1717-4462-A0D1-6F40851441E5}" sibTransId="{5D4AB2C8-4772-4FBD-B8F2-8B0B00E96F25}"/>
    <dgm:cxn modelId="{DB1D07FB-A0D1-4E0A-AE2A-67855F16491B}" type="presParOf" srcId="{72E0D910-7FC1-4778-8929-09B01F40E412}" destId="{6F704628-99BE-49DD-B209-AD8422E324A6}" srcOrd="0" destOrd="0" presId="urn:microsoft.com/office/officeart/2018/5/layout/IconCircleLabelList"/>
    <dgm:cxn modelId="{19301F33-AF10-473C-B8BF-90D8223FB0CE}" type="presParOf" srcId="{6F704628-99BE-49DD-B209-AD8422E324A6}" destId="{77387CE6-D2A4-4887-9B2D-C78E707E9AF7}" srcOrd="0" destOrd="0" presId="urn:microsoft.com/office/officeart/2018/5/layout/IconCircleLabelList"/>
    <dgm:cxn modelId="{6E58C0AF-2586-420E-A13D-B851B893A808}" type="presParOf" srcId="{6F704628-99BE-49DD-B209-AD8422E324A6}" destId="{AB20E89E-DFDC-4271-A240-0AD67BF9BD23}" srcOrd="1" destOrd="0" presId="urn:microsoft.com/office/officeart/2018/5/layout/IconCircleLabelList"/>
    <dgm:cxn modelId="{A067FE8B-B1DD-464C-8F5C-0F78910F4FC0}" type="presParOf" srcId="{6F704628-99BE-49DD-B209-AD8422E324A6}" destId="{3E8B76B4-ED93-4363-AFB6-8CAA5006BE5E}" srcOrd="2" destOrd="0" presId="urn:microsoft.com/office/officeart/2018/5/layout/IconCircleLabelList"/>
    <dgm:cxn modelId="{4855BBD8-4360-46F5-B955-90CC2A2E879C}" type="presParOf" srcId="{6F704628-99BE-49DD-B209-AD8422E324A6}" destId="{869B2B71-F117-48FC-BFFF-85CD37FD7F5C}" srcOrd="3" destOrd="0" presId="urn:microsoft.com/office/officeart/2018/5/layout/IconCircleLabelList"/>
    <dgm:cxn modelId="{CCFDE0BF-1288-41F9-BB9A-12C50809CC9A}" type="presParOf" srcId="{72E0D910-7FC1-4778-8929-09B01F40E412}" destId="{890FDC02-495E-4D37-A955-9CC00B3EC62E}" srcOrd="1" destOrd="0" presId="urn:microsoft.com/office/officeart/2018/5/layout/IconCircleLabelList"/>
    <dgm:cxn modelId="{D7176DAB-434C-47EF-AABF-481A878E858E}" type="presParOf" srcId="{72E0D910-7FC1-4778-8929-09B01F40E412}" destId="{B7AFC3ED-8B86-4F25-A5C3-94CDB2FCA05E}" srcOrd="2" destOrd="0" presId="urn:microsoft.com/office/officeart/2018/5/layout/IconCircleLabelList"/>
    <dgm:cxn modelId="{22452F6F-1714-4D98-B3B8-E9D04A389A6A}" type="presParOf" srcId="{B7AFC3ED-8B86-4F25-A5C3-94CDB2FCA05E}" destId="{DDE8FD19-22A4-48E1-9A2B-CE2BA56066E5}" srcOrd="0" destOrd="0" presId="urn:microsoft.com/office/officeart/2018/5/layout/IconCircleLabelList"/>
    <dgm:cxn modelId="{D1D957CB-B037-4142-8B9A-8FCDC7E2CD09}" type="presParOf" srcId="{B7AFC3ED-8B86-4F25-A5C3-94CDB2FCA05E}" destId="{269FA6B8-662D-4D62-ACFA-D4BFE5074655}" srcOrd="1" destOrd="0" presId="urn:microsoft.com/office/officeart/2018/5/layout/IconCircleLabelList"/>
    <dgm:cxn modelId="{01CB7F25-F33E-4E85-B819-9E0F4F4BD91A}" type="presParOf" srcId="{B7AFC3ED-8B86-4F25-A5C3-94CDB2FCA05E}" destId="{3330C75D-99D0-45C8-9B34-36E2A32AD702}" srcOrd="2" destOrd="0" presId="urn:microsoft.com/office/officeart/2018/5/layout/IconCircleLabelList"/>
    <dgm:cxn modelId="{22ECE9D1-F8DE-4005-B97E-ECB140EDB21B}" type="presParOf" srcId="{B7AFC3ED-8B86-4F25-A5C3-94CDB2FCA05E}" destId="{00CAAC1B-8AB9-4BF4-A9AA-E08D81C488D9}" srcOrd="3" destOrd="0" presId="urn:microsoft.com/office/officeart/2018/5/layout/IconCircleLabelList"/>
    <dgm:cxn modelId="{52E7D481-8B92-4531-ACBA-157EF6E1BC56}" type="presParOf" srcId="{72E0D910-7FC1-4778-8929-09B01F40E412}" destId="{45E821D9-494A-415F-BEB4-870E77A218CD}" srcOrd="3" destOrd="0" presId="urn:microsoft.com/office/officeart/2018/5/layout/IconCircleLabelList"/>
    <dgm:cxn modelId="{B1A93894-A1C5-4A13-852C-372E241D2688}" type="presParOf" srcId="{72E0D910-7FC1-4778-8929-09B01F40E412}" destId="{ECACDF5C-9178-415F-995C-149D0C69F340}" srcOrd="4" destOrd="0" presId="urn:microsoft.com/office/officeart/2018/5/layout/IconCircleLabelList"/>
    <dgm:cxn modelId="{AE4E7C6D-7C11-41E6-AB57-ED7B2F344FD0}" type="presParOf" srcId="{ECACDF5C-9178-415F-995C-149D0C69F340}" destId="{692E925F-C988-4E75-9512-FF65061C791E}" srcOrd="0" destOrd="0" presId="urn:microsoft.com/office/officeart/2018/5/layout/IconCircleLabelList"/>
    <dgm:cxn modelId="{A5827CF4-2CEE-467D-99FD-8234FCD7367A}" type="presParOf" srcId="{ECACDF5C-9178-415F-995C-149D0C69F340}" destId="{4BAB2095-C8BB-4468-9430-66742E591E8C}" srcOrd="1" destOrd="0" presId="urn:microsoft.com/office/officeart/2018/5/layout/IconCircleLabelList"/>
    <dgm:cxn modelId="{3B19F313-3522-490C-B94D-8BF29E211F08}" type="presParOf" srcId="{ECACDF5C-9178-415F-995C-149D0C69F340}" destId="{8332F090-CFB9-485B-B5DA-CB8F471CAA98}" srcOrd="2" destOrd="0" presId="urn:microsoft.com/office/officeart/2018/5/layout/IconCircleLabelList"/>
    <dgm:cxn modelId="{6DC79C1F-786F-4A0C-A132-EF766948410C}" type="presParOf" srcId="{ECACDF5C-9178-415F-995C-149D0C69F340}" destId="{5878E1AD-1CD9-4B90-B11C-6708D5CCFD93}" srcOrd="3" destOrd="0" presId="urn:microsoft.com/office/officeart/2018/5/layout/IconCircleLabelList"/>
    <dgm:cxn modelId="{34AA6B5C-A31A-4B6D-8A04-FB061AF68B91}" type="presParOf" srcId="{72E0D910-7FC1-4778-8929-09B01F40E412}" destId="{A6597CF3-7EC5-4964-AF0C-50A247EAFB6A}" srcOrd="5" destOrd="0" presId="urn:microsoft.com/office/officeart/2018/5/layout/IconCircleLabelList"/>
    <dgm:cxn modelId="{31C79DAB-C235-4C29-80B2-D2F94640D91E}" type="presParOf" srcId="{72E0D910-7FC1-4778-8929-09B01F40E412}" destId="{213DA547-6153-4856-A603-7C35C3361F13}" srcOrd="6" destOrd="0" presId="urn:microsoft.com/office/officeart/2018/5/layout/IconCircleLabelList"/>
    <dgm:cxn modelId="{5F45E96F-C205-4F50-887D-265E420FEB08}" type="presParOf" srcId="{213DA547-6153-4856-A603-7C35C3361F13}" destId="{6E13E8A8-BDF7-4BE0-B830-B9868BB6F890}" srcOrd="0" destOrd="0" presId="urn:microsoft.com/office/officeart/2018/5/layout/IconCircleLabelList"/>
    <dgm:cxn modelId="{3FBAFAB2-B77B-4C3A-9217-33D93C53819D}" type="presParOf" srcId="{213DA547-6153-4856-A603-7C35C3361F13}" destId="{EEC3BF78-FB35-4702-8822-177C4D1AA141}" srcOrd="1" destOrd="0" presId="urn:microsoft.com/office/officeart/2018/5/layout/IconCircleLabelList"/>
    <dgm:cxn modelId="{18D7F5A3-7784-419F-9C26-6DD4ADD95192}" type="presParOf" srcId="{213DA547-6153-4856-A603-7C35C3361F13}" destId="{5BE4FC00-0F96-4B97-99A2-A44456A7D4AA}" srcOrd="2" destOrd="0" presId="urn:microsoft.com/office/officeart/2018/5/layout/IconCircleLabelList"/>
    <dgm:cxn modelId="{08918A0F-D94C-4901-85EA-69DEBD4E0DB1}" type="presParOf" srcId="{213DA547-6153-4856-A603-7C35C3361F13}" destId="{AA6931F8-AAA5-48A6-9E6F-F7DEF6260C44}" srcOrd="3" destOrd="0" presId="urn:microsoft.com/office/officeart/2018/5/layout/IconCircleLabelList"/>
    <dgm:cxn modelId="{226D6267-2902-4A99-8A8E-AA40308E86CB}" type="presParOf" srcId="{72E0D910-7FC1-4778-8929-09B01F40E412}" destId="{FD8C2FE6-873E-4335-A001-405FCEBA5077}" srcOrd="7" destOrd="0" presId="urn:microsoft.com/office/officeart/2018/5/layout/IconCircleLabelList"/>
    <dgm:cxn modelId="{2ABBD073-99DC-4050-B728-BFB0469E1841}" type="presParOf" srcId="{72E0D910-7FC1-4778-8929-09B01F40E412}" destId="{D5B1F222-AF8F-421F-AC2A-CD2956124759}" srcOrd="8" destOrd="0" presId="urn:microsoft.com/office/officeart/2018/5/layout/IconCircleLabelList"/>
    <dgm:cxn modelId="{F0A33984-0993-4A72-BBAA-641190BA519F}" type="presParOf" srcId="{D5B1F222-AF8F-421F-AC2A-CD2956124759}" destId="{9CF35133-2F4E-4180-8B56-0A52CC9D6EC5}" srcOrd="0" destOrd="0" presId="urn:microsoft.com/office/officeart/2018/5/layout/IconCircleLabelList"/>
    <dgm:cxn modelId="{9DB77EA4-E6B3-4F92-83F0-0D146676DAD8}" type="presParOf" srcId="{D5B1F222-AF8F-421F-AC2A-CD2956124759}" destId="{A9CEFF4E-F9D5-4FC6-B77B-D2C616F6099F}" srcOrd="1" destOrd="0" presId="urn:microsoft.com/office/officeart/2018/5/layout/IconCircleLabelList"/>
    <dgm:cxn modelId="{570DF676-AA50-42D2-A9D2-FB12E44735EE}" type="presParOf" srcId="{D5B1F222-AF8F-421F-AC2A-CD2956124759}" destId="{7199F222-91CD-4CD4-932C-5E9FE940C96D}" srcOrd="2" destOrd="0" presId="urn:microsoft.com/office/officeart/2018/5/layout/IconCircleLabelList"/>
    <dgm:cxn modelId="{B55B53D8-BE97-4378-A4A6-571AA2EFD187}" type="presParOf" srcId="{D5B1F222-AF8F-421F-AC2A-CD2956124759}" destId="{D6910A2E-863C-4B56-9187-0A3724B746D7}" srcOrd="3" destOrd="0" presId="urn:microsoft.com/office/officeart/2018/5/layout/IconCircleLabelList"/>
    <dgm:cxn modelId="{992C5DD6-8F8E-49DA-B899-BFA145AA7D17}" type="presParOf" srcId="{72E0D910-7FC1-4778-8929-09B01F40E412}" destId="{64937ACD-5CD6-4449-B3FD-8BF4058C524C}" srcOrd="9" destOrd="0" presId="urn:microsoft.com/office/officeart/2018/5/layout/IconCircleLabelList"/>
    <dgm:cxn modelId="{19409731-661E-423D-8ED6-7B5AE80F7E74}" type="presParOf" srcId="{72E0D910-7FC1-4778-8929-09B01F40E412}" destId="{AEB1F6C1-2490-4F32-9A2C-E3DFD9D1C0A6}" srcOrd="10" destOrd="0" presId="urn:microsoft.com/office/officeart/2018/5/layout/IconCircleLabelList"/>
    <dgm:cxn modelId="{C1948375-FBD9-48F3-8A8D-1E5034F99C84}" type="presParOf" srcId="{AEB1F6C1-2490-4F32-9A2C-E3DFD9D1C0A6}" destId="{A1ADE993-187B-4AE3-97A7-1AB4BBDA6F9D}" srcOrd="0" destOrd="0" presId="urn:microsoft.com/office/officeart/2018/5/layout/IconCircleLabelList"/>
    <dgm:cxn modelId="{E708616B-5B07-40BA-BEB6-A10854DA9289}" type="presParOf" srcId="{AEB1F6C1-2490-4F32-9A2C-E3DFD9D1C0A6}" destId="{7AFEC92B-EFD6-485E-A025-E4FDBD7A6282}" srcOrd="1" destOrd="0" presId="urn:microsoft.com/office/officeart/2018/5/layout/IconCircleLabelList"/>
    <dgm:cxn modelId="{F980E883-07B6-44D3-8EE8-74DE1A237B0F}" type="presParOf" srcId="{AEB1F6C1-2490-4F32-9A2C-E3DFD9D1C0A6}" destId="{EC6503D2-1BC4-4F9C-BBC0-F6368568FA15}" srcOrd="2" destOrd="0" presId="urn:microsoft.com/office/officeart/2018/5/layout/IconCircleLabelList"/>
    <dgm:cxn modelId="{E052E250-678E-437E-A6B8-47F0E843793F}" type="presParOf" srcId="{AEB1F6C1-2490-4F32-9A2C-E3DFD9D1C0A6}" destId="{F5BA0E60-A1BD-411A-A41F-9266A9687437}" srcOrd="3" destOrd="0" presId="urn:microsoft.com/office/officeart/2018/5/layout/IconCircleLabelList"/>
    <dgm:cxn modelId="{834007CB-D07B-41C2-8079-F5620686366C}" type="presParOf" srcId="{72E0D910-7FC1-4778-8929-09B01F40E412}" destId="{33363CC3-7C73-453D-BF1F-17E858076D7A}" srcOrd="11" destOrd="0" presId="urn:microsoft.com/office/officeart/2018/5/layout/IconCircleLabelList"/>
    <dgm:cxn modelId="{DF61FC1E-35A0-4B78-9C0C-00EA7E2AE128}" type="presParOf" srcId="{72E0D910-7FC1-4778-8929-09B01F40E412}" destId="{86306020-20A8-4B69-B24A-AB3077E89B57}" srcOrd="12" destOrd="0" presId="urn:microsoft.com/office/officeart/2018/5/layout/IconCircleLabelList"/>
    <dgm:cxn modelId="{AFE02C8C-D08D-480B-AAC6-C439EF2EC631}" type="presParOf" srcId="{86306020-20A8-4B69-B24A-AB3077E89B57}" destId="{27119324-2518-4E19-9023-ABB8B318E1D2}" srcOrd="0" destOrd="0" presId="urn:microsoft.com/office/officeart/2018/5/layout/IconCircleLabelList"/>
    <dgm:cxn modelId="{BD6DBBF7-03FB-438B-BAFF-E1514A056622}" type="presParOf" srcId="{86306020-20A8-4B69-B24A-AB3077E89B57}" destId="{CE864E1B-438F-4BC8-A128-5F15ADEDD1F9}" srcOrd="1" destOrd="0" presId="urn:microsoft.com/office/officeart/2018/5/layout/IconCircleLabelList"/>
    <dgm:cxn modelId="{3ABE7D80-7AD3-43FC-9CB1-4E1480F77639}" type="presParOf" srcId="{86306020-20A8-4B69-B24A-AB3077E89B57}" destId="{88036CA0-BF5E-4248-AC76-A5663447FF7D}" srcOrd="2" destOrd="0" presId="urn:microsoft.com/office/officeart/2018/5/layout/IconCircleLabelList"/>
    <dgm:cxn modelId="{0B4CB4A0-B7C9-4EC4-9C6E-BAACE093D513}" type="presParOf" srcId="{86306020-20A8-4B69-B24A-AB3077E89B57}" destId="{8D8F23F3-9EDA-4A79-8678-74E77621054A}"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25F83-AE16-4E42-A520-1FD6D0383FA6}">
      <dsp:nvSpPr>
        <dsp:cNvPr id="0" name=""/>
        <dsp:cNvSpPr/>
      </dsp:nvSpPr>
      <dsp:spPr>
        <a:xfrm>
          <a:off x="1980380" y="625714"/>
          <a:ext cx="4167238" cy="4167238"/>
        </a:xfrm>
        <a:prstGeom prst="blockArc">
          <a:avLst>
            <a:gd name="adj1" fmla="val 10800000"/>
            <a:gd name="adj2" fmla="val 1620000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CEDCDB-88C1-481F-9182-8A130BE4E1D1}">
      <dsp:nvSpPr>
        <dsp:cNvPr id="0" name=""/>
        <dsp:cNvSpPr/>
      </dsp:nvSpPr>
      <dsp:spPr>
        <a:xfrm>
          <a:off x="1980380" y="625714"/>
          <a:ext cx="4167238" cy="4167238"/>
        </a:xfrm>
        <a:prstGeom prst="blockArc">
          <a:avLst>
            <a:gd name="adj1" fmla="val 5400000"/>
            <a:gd name="adj2" fmla="val 1080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FBCDD8-81A3-4989-ADC2-6914D24CF0F8}">
      <dsp:nvSpPr>
        <dsp:cNvPr id="0" name=""/>
        <dsp:cNvSpPr/>
      </dsp:nvSpPr>
      <dsp:spPr>
        <a:xfrm>
          <a:off x="1980380" y="625714"/>
          <a:ext cx="4167238" cy="4167238"/>
        </a:xfrm>
        <a:prstGeom prst="blockArc">
          <a:avLst>
            <a:gd name="adj1" fmla="val 0"/>
            <a:gd name="adj2" fmla="val 540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F0C66A-FB25-4042-A672-CA3AF0865099}">
      <dsp:nvSpPr>
        <dsp:cNvPr id="0" name=""/>
        <dsp:cNvSpPr/>
      </dsp:nvSpPr>
      <dsp:spPr>
        <a:xfrm>
          <a:off x="1980380" y="625714"/>
          <a:ext cx="4167238" cy="4167238"/>
        </a:xfrm>
        <a:prstGeom prst="blockArc">
          <a:avLst>
            <a:gd name="adj1" fmla="val 16200000"/>
            <a:gd name="adj2" fmla="val 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FCA3AF-652B-4CFC-A324-4903CC7DE219}">
      <dsp:nvSpPr>
        <dsp:cNvPr id="0" name=""/>
        <dsp:cNvSpPr/>
      </dsp:nvSpPr>
      <dsp:spPr>
        <a:xfrm>
          <a:off x="3104554" y="1749888"/>
          <a:ext cx="1918890" cy="191889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sz="5100" kern="1200" dirty="0"/>
            <a:t>DAF</a:t>
          </a:r>
        </a:p>
      </dsp:txBody>
      <dsp:txXfrm>
        <a:off x="3385569" y="2030903"/>
        <a:ext cx="1356860" cy="1356860"/>
      </dsp:txXfrm>
    </dsp:sp>
    <dsp:sp modelId="{64D842F3-CE72-4846-80E2-AEB19E6816AA}">
      <dsp:nvSpPr>
        <dsp:cNvPr id="0" name=""/>
        <dsp:cNvSpPr/>
      </dsp:nvSpPr>
      <dsp:spPr>
        <a:xfrm>
          <a:off x="3392388" y="2458"/>
          <a:ext cx="1343223" cy="1343223"/>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Translation</a:t>
          </a:r>
        </a:p>
      </dsp:txBody>
      <dsp:txXfrm>
        <a:off x="3589098" y="199168"/>
        <a:ext cx="949803" cy="949803"/>
      </dsp:txXfrm>
    </dsp:sp>
    <dsp:sp modelId="{5A3863C4-0992-4FC5-B144-F0C310C10A7A}">
      <dsp:nvSpPr>
        <dsp:cNvPr id="0" name=""/>
        <dsp:cNvSpPr/>
      </dsp:nvSpPr>
      <dsp:spPr>
        <a:xfrm>
          <a:off x="5427651" y="2037721"/>
          <a:ext cx="1343223" cy="1343223"/>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Translation Tools</a:t>
          </a:r>
        </a:p>
      </dsp:txBody>
      <dsp:txXfrm>
        <a:off x="5624361" y="2234431"/>
        <a:ext cx="949803" cy="949803"/>
      </dsp:txXfrm>
    </dsp:sp>
    <dsp:sp modelId="{E3AEC9E8-FC27-4179-87C6-7E5AFEE14EFD}">
      <dsp:nvSpPr>
        <dsp:cNvPr id="0" name=""/>
        <dsp:cNvSpPr/>
      </dsp:nvSpPr>
      <dsp:spPr>
        <a:xfrm>
          <a:off x="3392388" y="4072985"/>
          <a:ext cx="1343223" cy="1343223"/>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Organizational Development – national organizations</a:t>
          </a:r>
        </a:p>
      </dsp:txBody>
      <dsp:txXfrm>
        <a:off x="3589098" y="4269695"/>
        <a:ext cx="949803" cy="949803"/>
      </dsp:txXfrm>
    </dsp:sp>
    <dsp:sp modelId="{13CC09B0-ED52-4FDF-8854-93C617FD1101}">
      <dsp:nvSpPr>
        <dsp:cNvPr id="0" name=""/>
        <dsp:cNvSpPr/>
      </dsp:nvSpPr>
      <dsp:spPr>
        <a:xfrm>
          <a:off x="1357124" y="2037721"/>
          <a:ext cx="1343223" cy="1343223"/>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Quality Assurance</a:t>
          </a:r>
        </a:p>
      </dsp:txBody>
      <dsp:txXfrm>
        <a:off x="1553834" y="2234431"/>
        <a:ext cx="949803" cy="949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3D4EF-D66C-4DDD-B09D-ADBCC41BDDE4}">
      <dsp:nvSpPr>
        <dsp:cNvPr id="0" name=""/>
        <dsp:cNvSpPr/>
      </dsp:nvSpPr>
      <dsp:spPr>
        <a:xfrm>
          <a:off x="8885826" y="2047198"/>
          <a:ext cx="225860" cy="225856"/>
        </a:xfrm>
        <a:prstGeom prst="ellips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96894-C329-4598-B228-F08A33C7C956}">
      <dsp:nvSpPr>
        <dsp:cNvPr id="0" name=""/>
        <dsp:cNvSpPr/>
      </dsp:nvSpPr>
      <dsp:spPr>
        <a:xfrm>
          <a:off x="8471880" y="2047198"/>
          <a:ext cx="225860" cy="225856"/>
        </a:xfrm>
        <a:prstGeom prst="ellipse">
          <a:avLst/>
        </a:prstGeom>
        <a:solidFill>
          <a:schemeClr val="accent3">
            <a:hueOff val="222484"/>
            <a:satOff val="315"/>
            <a:lumOff val="-101"/>
            <a:alphaOff val="0"/>
          </a:schemeClr>
        </a:solidFill>
        <a:ln w="15875" cap="rnd" cmpd="sng" algn="ctr">
          <a:solidFill>
            <a:schemeClr val="accent3">
              <a:hueOff val="222484"/>
              <a:satOff val="315"/>
              <a:lumOff val="-1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9D5A7-DD5D-4144-8FC2-2E319C433166}">
      <dsp:nvSpPr>
        <dsp:cNvPr id="0" name=""/>
        <dsp:cNvSpPr/>
      </dsp:nvSpPr>
      <dsp:spPr>
        <a:xfrm>
          <a:off x="8057933" y="2047198"/>
          <a:ext cx="225860" cy="225856"/>
        </a:xfrm>
        <a:prstGeom prst="ellipse">
          <a:avLst/>
        </a:prstGeom>
        <a:solidFill>
          <a:schemeClr val="accent3">
            <a:hueOff val="444967"/>
            <a:satOff val="631"/>
            <a:lumOff val="-202"/>
            <a:alphaOff val="0"/>
          </a:schemeClr>
        </a:solidFill>
        <a:ln w="15875" cap="rnd" cmpd="sng" algn="ctr">
          <a:solidFill>
            <a:schemeClr val="accent3">
              <a:hueOff val="444967"/>
              <a:satOff val="631"/>
              <a:lumOff val="-2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DE3B44-8FC4-40AF-8750-9E92D62D7B80}">
      <dsp:nvSpPr>
        <dsp:cNvPr id="0" name=""/>
        <dsp:cNvSpPr/>
      </dsp:nvSpPr>
      <dsp:spPr>
        <a:xfrm>
          <a:off x="7644774" y="2047198"/>
          <a:ext cx="225860" cy="225856"/>
        </a:xfrm>
        <a:prstGeom prst="ellipse">
          <a:avLst/>
        </a:prstGeom>
        <a:solidFill>
          <a:schemeClr val="accent3">
            <a:hueOff val="667451"/>
            <a:satOff val="946"/>
            <a:lumOff val="-303"/>
            <a:alphaOff val="0"/>
          </a:schemeClr>
        </a:solidFill>
        <a:ln w="15875" cap="rnd" cmpd="sng" algn="ctr">
          <a:solidFill>
            <a:schemeClr val="accent3">
              <a:hueOff val="667451"/>
              <a:satOff val="946"/>
              <a:lumOff val="-3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4CE21-A2BE-4489-9EBB-3D9C8825B666}">
      <dsp:nvSpPr>
        <dsp:cNvPr id="0" name=""/>
        <dsp:cNvSpPr/>
      </dsp:nvSpPr>
      <dsp:spPr>
        <a:xfrm>
          <a:off x="7230828" y="2047198"/>
          <a:ext cx="225860" cy="225856"/>
        </a:xfrm>
        <a:prstGeom prst="ellipse">
          <a:avLst/>
        </a:prstGeom>
        <a:solidFill>
          <a:schemeClr val="accent3">
            <a:hueOff val="889935"/>
            <a:satOff val="1262"/>
            <a:lumOff val="-404"/>
            <a:alphaOff val="0"/>
          </a:schemeClr>
        </a:solidFill>
        <a:ln w="15875" cap="rnd" cmpd="sng" algn="ctr">
          <a:solidFill>
            <a:schemeClr val="accent3">
              <a:hueOff val="889935"/>
              <a:satOff val="1262"/>
              <a:lumOff val="-4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4C356-350A-4D8C-888A-457FAAD3CE3D}">
      <dsp:nvSpPr>
        <dsp:cNvPr id="0" name=""/>
        <dsp:cNvSpPr/>
      </dsp:nvSpPr>
      <dsp:spPr>
        <a:xfrm>
          <a:off x="6591022" y="1934270"/>
          <a:ext cx="451720" cy="452085"/>
        </a:xfrm>
        <a:prstGeom prst="ellipse">
          <a:avLst/>
        </a:prstGeom>
        <a:solidFill>
          <a:schemeClr val="accent3">
            <a:hueOff val="1112419"/>
            <a:satOff val="1577"/>
            <a:lumOff val="-505"/>
            <a:alphaOff val="0"/>
          </a:schemeClr>
        </a:solidFill>
        <a:ln w="15875" cap="rnd" cmpd="sng" algn="ctr">
          <a:solidFill>
            <a:schemeClr val="accent3">
              <a:hueOff val="1112419"/>
              <a:satOff val="1577"/>
              <a:lumOff val="-5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78FC6-1AAC-4EB7-868E-E0D944F2762A}">
      <dsp:nvSpPr>
        <dsp:cNvPr id="0" name=""/>
        <dsp:cNvSpPr/>
      </dsp:nvSpPr>
      <dsp:spPr>
        <a:xfrm>
          <a:off x="8517524" y="1580626"/>
          <a:ext cx="225860" cy="225856"/>
        </a:xfrm>
        <a:prstGeom prst="ellipse">
          <a:avLst/>
        </a:prstGeom>
        <a:solidFill>
          <a:schemeClr val="accent3">
            <a:hueOff val="1334902"/>
            <a:satOff val="1892"/>
            <a:lumOff val="-606"/>
            <a:alphaOff val="0"/>
          </a:schemeClr>
        </a:solidFill>
        <a:ln w="15875" cap="rnd" cmpd="sng" algn="ctr">
          <a:solidFill>
            <a:schemeClr val="accent3">
              <a:hueOff val="1334902"/>
              <a:satOff val="1892"/>
              <a:lumOff val="-6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525F06-7559-449D-9030-B87B36EC9E26}">
      <dsp:nvSpPr>
        <dsp:cNvPr id="0" name=""/>
        <dsp:cNvSpPr/>
      </dsp:nvSpPr>
      <dsp:spPr>
        <a:xfrm>
          <a:off x="8517524" y="2517114"/>
          <a:ext cx="225860" cy="225856"/>
        </a:xfrm>
        <a:prstGeom prst="ellipse">
          <a:avLst/>
        </a:prstGeom>
        <a:solidFill>
          <a:schemeClr val="accent3">
            <a:hueOff val="1557386"/>
            <a:satOff val="2208"/>
            <a:lumOff val="-707"/>
            <a:alphaOff val="0"/>
          </a:schemeClr>
        </a:solidFill>
        <a:ln w="15875" cap="rnd" cmpd="sng" algn="ctr">
          <a:solidFill>
            <a:schemeClr val="accent3">
              <a:hueOff val="1557386"/>
              <a:satOff val="2208"/>
              <a:lumOff val="-7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1736D-6CFD-4BC6-97A3-84995520E2FE}">
      <dsp:nvSpPr>
        <dsp:cNvPr id="0" name=""/>
        <dsp:cNvSpPr/>
      </dsp:nvSpPr>
      <dsp:spPr>
        <a:xfrm>
          <a:off x="8718988" y="1783451"/>
          <a:ext cx="225860" cy="225856"/>
        </a:xfrm>
        <a:prstGeom prst="ellipse">
          <a:avLst/>
        </a:prstGeom>
        <a:solidFill>
          <a:schemeClr val="accent3">
            <a:hueOff val="1779870"/>
            <a:satOff val="2523"/>
            <a:lumOff val="-808"/>
            <a:alphaOff val="0"/>
          </a:schemeClr>
        </a:solidFill>
        <a:ln w="15875" cap="rnd" cmpd="sng" algn="ctr">
          <a:solidFill>
            <a:schemeClr val="accent3">
              <a:hueOff val="1779870"/>
              <a:satOff val="2523"/>
              <a:lumOff val="-8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12C4C8-F69B-4BC8-9F1B-CDEE9C2FD82D}">
      <dsp:nvSpPr>
        <dsp:cNvPr id="0" name=""/>
        <dsp:cNvSpPr/>
      </dsp:nvSpPr>
      <dsp:spPr>
        <a:xfrm>
          <a:off x="8732366" y="2315403"/>
          <a:ext cx="225860" cy="225856"/>
        </a:xfrm>
        <a:prstGeom prst="ellipse">
          <a:avLst/>
        </a:prstGeom>
        <a:solidFill>
          <a:schemeClr val="accent3">
            <a:hueOff val="2002354"/>
            <a:satOff val="2839"/>
            <a:lumOff val="-909"/>
            <a:alphaOff val="0"/>
          </a:schemeClr>
        </a:solidFill>
        <a:ln w="15875" cap="rnd" cmpd="sng" algn="ctr">
          <a:solidFill>
            <a:schemeClr val="accent3">
              <a:hueOff val="2002354"/>
              <a:satOff val="2839"/>
              <a:lumOff val="-9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A6BB6-5D90-47AB-8CB0-E77C5D27893C}">
      <dsp:nvSpPr>
        <dsp:cNvPr id="0" name=""/>
        <dsp:cNvSpPr/>
      </dsp:nvSpPr>
      <dsp:spPr>
        <a:xfrm>
          <a:off x="4116789" y="1016727"/>
          <a:ext cx="2286934" cy="2287171"/>
        </a:xfrm>
        <a:prstGeom prst="ellipse">
          <a:avLst/>
        </a:prstGeom>
        <a:solidFill>
          <a:schemeClr val="accent3">
            <a:hueOff val="2224837"/>
            <a:satOff val="3154"/>
            <a:lumOff val="-1010"/>
            <a:alphaOff val="0"/>
          </a:schemeClr>
        </a:solidFill>
        <a:ln w="15875" cap="rnd" cmpd="sng" algn="ctr">
          <a:solidFill>
            <a:schemeClr val="accent3">
              <a:hueOff val="2224837"/>
              <a:satOff val="3154"/>
              <a:lumOff val="-10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dirty="0"/>
            <a:t>DAF</a:t>
          </a:r>
        </a:p>
      </dsp:txBody>
      <dsp:txXfrm>
        <a:off x="4451703" y="1351675"/>
        <a:ext cx="1617106" cy="1617275"/>
      </dsp:txXfrm>
    </dsp:sp>
    <dsp:sp modelId="{B86225EE-60EE-404C-A2E8-1EF3FC2CC4D1}">
      <dsp:nvSpPr>
        <dsp:cNvPr id="0" name=""/>
        <dsp:cNvSpPr/>
      </dsp:nvSpPr>
      <dsp:spPr>
        <a:xfrm>
          <a:off x="3946016" y="821331"/>
          <a:ext cx="451720" cy="452085"/>
        </a:xfrm>
        <a:prstGeom prst="ellipse">
          <a:avLst/>
        </a:prstGeom>
        <a:solidFill>
          <a:schemeClr val="accent3">
            <a:hueOff val="2447321"/>
            <a:satOff val="3469"/>
            <a:lumOff val="-1111"/>
            <a:alphaOff val="0"/>
          </a:schemeClr>
        </a:solidFill>
        <a:ln w="15875" cap="rnd" cmpd="sng" algn="ctr">
          <a:solidFill>
            <a:schemeClr val="accent3">
              <a:hueOff val="2447321"/>
              <a:satOff val="3469"/>
              <a:lumOff val="-11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25273-9A2B-4475-BDB9-90F3D4AF92A3}">
      <dsp:nvSpPr>
        <dsp:cNvPr id="0" name=""/>
        <dsp:cNvSpPr/>
      </dsp:nvSpPr>
      <dsp:spPr>
        <a:xfrm>
          <a:off x="3656411" y="582844"/>
          <a:ext cx="225860" cy="225856"/>
        </a:xfrm>
        <a:prstGeom prst="ellipse">
          <a:avLst/>
        </a:prstGeom>
        <a:solidFill>
          <a:schemeClr val="accent3">
            <a:hueOff val="2669805"/>
            <a:satOff val="3785"/>
            <a:lumOff val="-1212"/>
            <a:alphaOff val="0"/>
          </a:schemeClr>
        </a:solidFill>
        <a:ln w="15875" cap="rnd" cmpd="sng" algn="ctr">
          <a:solidFill>
            <a:schemeClr val="accent3">
              <a:hueOff val="2669805"/>
              <a:satOff val="3785"/>
              <a:lumOff val="-12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0DC401-1B1C-408B-ADCF-09360F6CA24F}">
      <dsp:nvSpPr>
        <dsp:cNvPr id="0" name=""/>
        <dsp:cNvSpPr/>
      </dsp:nvSpPr>
      <dsp:spPr>
        <a:xfrm>
          <a:off x="3173999" y="582844"/>
          <a:ext cx="225860" cy="225856"/>
        </a:xfrm>
        <a:prstGeom prst="ellipse">
          <a:avLst/>
        </a:prstGeom>
        <a:solidFill>
          <a:schemeClr val="accent3">
            <a:hueOff val="2892288"/>
            <a:satOff val="4100"/>
            <a:lumOff val="-1313"/>
            <a:alphaOff val="0"/>
          </a:schemeClr>
        </a:solidFill>
        <a:ln w="15875" cap="rnd" cmpd="sng" algn="ctr">
          <a:solidFill>
            <a:schemeClr val="accent3">
              <a:hueOff val="2892288"/>
              <a:satOff val="4100"/>
              <a:lumOff val="-13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D3EBCC-D41B-4CE4-9823-6BD502216633}">
      <dsp:nvSpPr>
        <dsp:cNvPr id="0" name=""/>
        <dsp:cNvSpPr/>
      </dsp:nvSpPr>
      <dsp:spPr>
        <a:xfrm>
          <a:off x="2691586" y="582844"/>
          <a:ext cx="225860" cy="225856"/>
        </a:xfrm>
        <a:prstGeom prst="ellipse">
          <a:avLst/>
        </a:prstGeom>
        <a:solidFill>
          <a:schemeClr val="accent3">
            <a:hueOff val="3114772"/>
            <a:satOff val="4416"/>
            <a:lumOff val="-1414"/>
            <a:alphaOff val="0"/>
          </a:schemeClr>
        </a:solidFill>
        <a:ln w="15875" cap="rnd" cmpd="sng" algn="ctr">
          <a:solidFill>
            <a:schemeClr val="accent3">
              <a:hueOff val="3114772"/>
              <a:satOff val="4416"/>
              <a:lumOff val="-14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86941-678C-42EF-92B1-420A802569E7}">
      <dsp:nvSpPr>
        <dsp:cNvPr id="0" name=""/>
        <dsp:cNvSpPr/>
      </dsp:nvSpPr>
      <dsp:spPr>
        <a:xfrm>
          <a:off x="2209174" y="582844"/>
          <a:ext cx="225860" cy="225856"/>
        </a:xfrm>
        <a:prstGeom prst="ellipse">
          <a:avLst/>
        </a:prstGeom>
        <a:solidFill>
          <a:schemeClr val="accent3">
            <a:hueOff val="3337256"/>
            <a:satOff val="4731"/>
            <a:lumOff val="-1515"/>
            <a:alphaOff val="0"/>
          </a:schemeClr>
        </a:solidFill>
        <a:ln w="15875" cap="rnd" cmpd="sng" algn="ctr">
          <a:solidFill>
            <a:schemeClr val="accent3">
              <a:hueOff val="3337256"/>
              <a:satOff val="4731"/>
              <a:lumOff val="-15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017A58-0099-401F-A039-2F52F53A84EF}">
      <dsp:nvSpPr>
        <dsp:cNvPr id="0" name=""/>
        <dsp:cNvSpPr/>
      </dsp:nvSpPr>
      <dsp:spPr>
        <a:xfrm>
          <a:off x="1725974" y="582844"/>
          <a:ext cx="225860" cy="225856"/>
        </a:xfrm>
        <a:prstGeom prst="ellipse">
          <a:avLst/>
        </a:prstGeom>
        <a:solidFill>
          <a:schemeClr val="accent3">
            <a:hueOff val="3559739"/>
            <a:satOff val="5046"/>
            <a:lumOff val="-1616"/>
            <a:alphaOff val="0"/>
          </a:schemeClr>
        </a:solidFill>
        <a:ln w="15875" cap="rnd" cmpd="sng" algn="ctr">
          <a:solidFill>
            <a:schemeClr val="accent3">
              <a:hueOff val="3559739"/>
              <a:satOff val="5046"/>
              <a:lumOff val="-16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1BDCF4-C057-4E2D-945C-DE80FFCA0121}">
      <dsp:nvSpPr>
        <dsp:cNvPr id="0" name=""/>
        <dsp:cNvSpPr/>
      </dsp:nvSpPr>
      <dsp:spPr>
        <a:xfrm>
          <a:off x="1243562" y="582844"/>
          <a:ext cx="225860" cy="225856"/>
        </a:xfrm>
        <a:prstGeom prst="ellipse">
          <a:avLst/>
        </a:prstGeom>
        <a:solidFill>
          <a:schemeClr val="accent3">
            <a:hueOff val="3782223"/>
            <a:satOff val="5362"/>
            <a:lumOff val="-1716"/>
            <a:alphaOff val="0"/>
          </a:schemeClr>
        </a:solidFill>
        <a:ln w="15875" cap="rnd" cmpd="sng" algn="ctr">
          <a:solidFill>
            <a:schemeClr val="accent3">
              <a:hueOff val="3782223"/>
              <a:satOff val="5362"/>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C5422-5CC7-4185-9332-7206C3496ABA}">
      <dsp:nvSpPr>
        <dsp:cNvPr id="0" name=""/>
        <dsp:cNvSpPr/>
      </dsp:nvSpPr>
      <dsp:spPr>
        <a:xfrm>
          <a:off x="1241988" y="0"/>
          <a:ext cx="2647366" cy="580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289050">
            <a:lnSpc>
              <a:spcPct val="90000"/>
            </a:lnSpc>
            <a:spcBef>
              <a:spcPct val="0"/>
            </a:spcBef>
            <a:spcAft>
              <a:spcPct val="35000"/>
            </a:spcAft>
            <a:buNone/>
          </a:pPr>
          <a:r>
            <a:rPr lang="en-US" sz="2900" kern="1200" dirty="0"/>
            <a:t>Individuals</a:t>
          </a:r>
        </a:p>
      </dsp:txBody>
      <dsp:txXfrm>
        <a:off x="1241988" y="0"/>
        <a:ext cx="2647366" cy="580986"/>
      </dsp:txXfrm>
    </dsp:sp>
    <dsp:sp modelId="{4DD2CCAC-0E8C-4F53-B7F4-D761EBBC5C2D}">
      <dsp:nvSpPr>
        <dsp:cNvPr id="0" name=""/>
        <dsp:cNvSpPr/>
      </dsp:nvSpPr>
      <dsp:spPr>
        <a:xfrm>
          <a:off x="3476982" y="1934270"/>
          <a:ext cx="451720" cy="452085"/>
        </a:xfrm>
        <a:prstGeom prst="ellipse">
          <a:avLst/>
        </a:prstGeom>
        <a:solidFill>
          <a:schemeClr val="accent3">
            <a:hueOff val="4449674"/>
            <a:satOff val="6308"/>
            <a:lumOff val="-2019"/>
            <a:alphaOff val="0"/>
          </a:schemeClr>
        </a:solidFill>
        <a:ln w="15875" cap="rnd" cmpd="sng" algn="ctr">
          <a:solidFill>
            <a:schemeClr val="accent3">
              <a:hueOff val="4449674"/>
              <a:satOff val="6308"/>
              <a:lumOff val="-20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4AD3BF-33E8-4E40-8190-2D8196D697D0}">
      <dsp:nvSpPr>
        <dsp:cNvPr id="0" name=""/>
        <dsp:cNvSpPr/>
      </dsp:nvSpPr>
      <dsp:spPr>
        <a:xfrm>
          <a:off x="3029983" y="2047198"/>
          <a:ext cx="225860" cy="225856"/>
        </a:xfrm>
        <a:prstGeom prst="ellipse">
          <a:avLst/>
        </a:prstGeom>
        <a:solidFill>
          <a:schemeClr val="accent3">
            <a:hueOff val="4672158"/>
            <a:satOff val="6623"/>
            <a:lumOff val="-2120"/>
            <a:alphaOff val="0"/>
          </a:schemeClr>
        </a:solidFill>
        <a:ln w="15875" cap="rnd" cmpd="sng" algn="ctr">
          <a:solidFill>
            <a:schemeClr val="accent3">
              <a:hueOff val="4672158"/>
              <a:satOff val="6623"/>
              <a:lumOff val="-21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E02D4-0E57-4656-869B-95BEB711DFE8}">
      <dsp:nvSpPr>
        <dsp:cNvPr id="0" name=""/>
        <dsp:cNvSpPr/>
      </dsp:nvSpPr>
      <dsp:spPr>
        <a:xfrm>
          <a:off x="2583772" y="2047198"/>
          <a:ext cx="225860" cy="225856"/>
        </a:xfrm>
        <a:prstGeom prst="ellipse">
          <a:avLst/>
        </a:prstGeom>
        <a:solidFill>
          <a:schemeClr val="accent3">
            <a:hueOff val="4894642"/>
            <a:satOff val="6939"/>
            <a:lumOff val="-2221"/>
            <a:alphaOff val="0"/>
          </a:schemeClr>
        </a:solidFill>
        <a:ln w="15875" cap="rnd" cmpd="sng" algn="ctr">
          <a:solidFill>
            <a:schemeClr val="accent3">
              <a:hueOff val="4894642"/>
              <a:satOff val="6939"/>
              <a:lumOff val="-22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70CC4-96AA-48E0-AD0C-D13B401F2C8C}">
      <dsp:nvSpPr>
        <dsp:cNvPr id="0" name=""/>
        <dsp:cNvSpPr/>
      </dsp:nvSpPr>
      <dsp:spPr>
        <a:xfrm>
          <a:off x="2136773" y="2047198"/>
          <a:ext cx="225860" cy="225856"/>
        </a:xfrm>
        <a:prstGeom prst="ellipse">
          <a:avLst/>
        </a:prstGeom>
        <a:solidFill>
          <a:schemeClr val="accent3">
            <a:hueOff val="5117125"/>
            <a:satOff val="7254"/>
            <a:lumOff val="-2322"/>
            <a:alphaOff val="0"/>
          </a:schemeClr>
        </a:solidFill>
        <a:ln w="15875" cap="rnd" cmpd="sng" algn="ctr">
          <a:solidFill>
            <a:schemeClr val="accent3">
              <a:hueOff val="5117125"/>
              <a:satOff val="7254"/>
              <a:lumOff val="-23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496444-D108-4660-9309-7D94BA59896E}">
      <dsp:nvSpPr>
        <dsp:cNvPr id="0" name=""/>
        <dsp:cNvSpPr/>
      </dsp:nvSpPr>
      <dsp:spPr>
        <a:xfrm>
          <a:off x="1690561" y="2047198"/>
          <a:ext cx="225860" cy="225856"/>
        </a:xfrm>
        <a:prstGeom prst="ellipse">
          <a:avLst/>
        </a:prstGeom>
        <a:solidFill>
          <a:schemeClr val="accent3">
            <a:hueOff val="5339610"/>
            <a:satOff val="7569"/>
            <a:lumOff val="-2423"/>
            <a:alphaOff val="0"/>
          </a:schemeClr>
        </a:solidFill>
        <a:ln w="15875" cap="rnd" cmpd="sng" algn="ctr">
          <a:solidFill>
            <a:schemeClr val="accent3">
              <a:hueOff val="5339610"/>
              <a:satOff val="7569"/>
              <a:lumOff val="-24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9FBBF-6335-4ADB-B5EC-5755BCF9C089}">
      <dsp:nvSpPr>
        <dsp:cNvPr id="0" name=""/>
        <dsp:cNvSpPr/>
      </dsp:nvSpPr>
      <dsp:spPr>
        <a:xfrm>
          <a:off x="1243562" y="2047198"/>
          <a:ext cx="225860" cy="225856"/>
        </a:xfrm>
        <a:prstGeom prst="ellipse">
          <a:avLst/>
        </a:prstGeom>
        <a:solidFill>
          <a:schemeClr val="accent3">
            <a:hueOff val="5562093"/>
            <a:satOff val="7885"/>
            <a:lumOff val="-2524"/>
            <a:alphaOff val="0"/>
          </a:schemeClr>
        </a:solidFill>
        <a:ln w="15875" cap="rnd" cmpd="sng" algn="ctr">
          <a:solidFill>
            <a:schemeClr val="accent3">
              <a:hueOff val="5562093"/>
              <a:satOff val="7885"/>
              <a:lumOff val="-25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FD5F3-1C5D-40C5-9DF0-8E4ECEEA44E0}">
      <dsp:nvSpPr>
        <dsp:cNvPr id="0" name=""/>
        <dsp:cNvSpPr/>
      </dsp:nvSpPr>
      <dsp:spPr>
        <a:xfrm>
          <a:off x="1241988" y="1469183"/>
          <a:ext cx="2002051" cy="580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289050">
            <a:lnSpc>
              <a:spcPct val="90000"/>
            </a:lnSpc>
            <a:spcBef>
              <a:spcPct val="0"/>
            </a:spcBef>
            <a:spcAft>
              <a:spcPct val="35000"/>
            </a:spcAft>
            <a:buNone/>
          </a:pPr>
          <a:r>
            <a:rPr lang="en-US" sz="2900" kern="1200" dirty="0"/>
            <a:t>Foundations</a:t>
          </a:r>
        </a:p>
      </dsp:txBody>
      <dsp:txXfrm>
        <a:off x="1241988" y="1469183"/>
        <a:ext cx="2002051" cy="580986"/>
      </dsp:txXfrm>
    </dsp:sp>
    <dsp:sp modelId="{430FB7EB-D343-4802-AFF6-273D4F687E9C}">
      <dsp:nvSpPr>
        <dsp:cNvPr id="0" name=""/>
        <dsp:cNvSpPr/>
      </dsp:nvSpPr>
      <dsp:spPr>
        <a:xfrm>
          <a:off x="3946016" y="3028635"/>
          <a:ext cx="451720" cy="452085"/>
        </a:xfrm>
        <a:prstGeom prst="ellipse">
          <a:avLst/>
        </a:prstGeom>
        <a:solidFill>
          <a:schemeClr val="accent3">
            <a:hueOff val="6007060"/>
            <a:satOff val="8516"/>
            <a:lumOff val="-2726"/>
            <a:alphaOff val="0"/>
          </a:schemeClr>
        </a:solidFill>
        <a:ln w="15875" cap="rnd" cmpd="sng" algn="ctr">
          <a:solidFill>
            <a:schemeClr val="accent3">
              <a:hueOff val="6007060"/>
              <a:satOff val="8516"/>
              <a:lumOff val="-2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508BC-A1C2-4F48-B1A7-12FC40D65B54}">
      <dsp:nvSpPr>
        <dsp:cNvPr id="0" name=""/>
        <dsp:cNvSpPr/>
      </dsp:nvSpPr>
      <dsp:spPr>
        <a:xfrm>
          <a:off x="3656411" y="3488893"/>
          <a:ext cx="225860" cy="225856"/>
        </a:xfrm>
        <a:prstGeom prst="ellipse">
          <a:avLst/>
        </a:prstGeom>
        <a:solidFill>
          <a:schemeClr val="accent3">
            <a:hueOff val="6229544"/>
            <a:satOff val="8831"/>
            <a:lumOff val="-2827"/>
            <a:alphaOff val="0"/>
          </a:schemeClr>
        </a:solidFill>
        <a:ln w="15875" cap="rnd" cmpd="sng" algn="ctr">
          <a:solidFill>
            <a:schemeClr val="accent3">
              <a:hueOff val="6229544"/>
              <a:satOff val="8831"/>
              <a:lumOff val="-28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347E4-F82C-44B5-89DB-AD3F46B5B459}">
      <dsp:nvSpPr>
        <dsp:cNvPr id="0" name=""/>
        <dsp:cNvSpPr/>
      </dsp:nvSpPr>
      <dsp:spPr>
        <a:xfrm>
          <a:off x="3173999" y="3488893"/>
          <a:ext cx="225860" cy="225856"/>
        </a:xfrm>
        <a:prstGeom prst="ellipse">
          <a:avLst/>
        </a:prstGeom>
        <a:solidFill>
          <a:schemeClr val="accent3">
            <a:hueOff val="6452028"/>
            <a:satOff val="9146"/>
            <a:lumOff val="-2928"/>
            <a:alphaOff val="0"/>
          </a:schemeClr>
        </a:solidFill>
        <a:ln w="15875" cap="rnd" cmpd="sng" algn="ctr">
          <a:solidFill>
            <a:schemeClr val="accent3">
              <a:hueOff val="6452028"/>
              <a:satOff val="9146"/>
              <a:lumOff val="-29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98BA29-CA61-4147-A8EF-F055DC752B94}">
      <dsp:nvSpPr>
        <dsp:cNvPr id="0" name=""/>
        <dsp:cNvSpPr/>
      </dsp:nvSpPr>
      <dsp:spPr>
        <a:xfrm>
          <a:off x="2691586" y="3488893"/>
          <a:ext cx="225860" cy="225856"/>
        </a:xfrm>
        <a:prstGeom prst="ellipse">
          <a:avLst/>
        </a:prstGeom>
        <a:solidFill>
          <a:schemeClr val="accent3">
            <a:hueOff val="6674512"/>
            <a:satOff val="9462"/>
            <a:lumOff val="-3029"/>
            <a:alphaOff val="0"/>
          </a:schemeClr>
        </a:solidFill>
        <a:ln w="15875" cap="rnd" cmpd="sng" algn="ctr">
          <a:solidFill>
            <a:schemeClr val="accent3">
              <a:hueOff val="6674512"/>
              <a:satOff val="9462"/>
              <a:lumOff val="-30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9AB93-B675-48F8-A38D-36B2CD215B0D}">
      <dsp:nvSpPr>
        <dsp:cNvPr id="0" name=""/>
        <dsp:cNvSpPr/>
      </dsp:nvSpPr>
      <dsp:spPr>
        <a:xfrm>
          <a:off x="2209174" y="3488893"/>
          <a:ext cx="225860" cy="225856"/>
        </a:xfrm>
        <a:prstGeom prst="ellipse">
          <a:avLst/>
        </a:prstGeom>
        <a:solidFill>
          <a:schemeClr val="accent3">
            <a:hueOff val="6896995"/>
            <a:satOff val="9777"/>
            <a:lumOff val="-3130"/>
            <a:alphaOff val="0"/>
          </a:schemeClr>
        </a:solidFill>
        <a:ln w="15875" cap="rnd" cmpd="sng" algn="ctr">
          <a:solidFill>
            <a:schemeClr val="accent3">
              <a:hueOff val="6896995"/>
              <a:satOff val="9777"/>
              <a:lumOff val="-31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0AA98-7971-4002-B734-EA1D01886FF2}">
      <dsp:nvSpPr>
        <dsp:cNvPr id="0" name=""/>
        <dsp:cNvSpPr/>
      </dsp:nvSpPr>
      <dsp:spPr>
        <a:xfrm>
          <a:off x="1725974" y="3488893"/>
          <a:ext cx="225860" cy="225856"/>
        </a:xfrm>
        <a:prstGeom prst="ellipse">
          <a:avLst/>
        </a:prstGeom>
        <a:solidFill>
          <a:schemeClr val="accent3">
            <a:hueOff val="7119479"/>
            <a:satOff val="10093"/>
            <a:lumOff val="-3231"/>
            <a:alphaOff val="0"/>
          </a:schemeClr>
        </a:solidFill>
        <a:ln w="15875" cap="rnd" cmpd="sng" algn="ctr">
          <a:solidFill>
            <a:schemeClr val="accent3">
              <a:hueOff val="7119479"/>
              <a:satOff val="10093"/>
              <a:lumOff val="-32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0A3376-AC52-4A1E-B5FE-1794DF4434BB}">
      <dsp:nvSpPr>
        <dsp:cNvPr id="0" name=""/>
        <dsp:cNvSpPr/>
      </dsp:nvSpPr>
      <dsp:spPr>
        <a:xfrm>
          <a:off x="1243562" y="3488893"/>
          <a:ext cx="225860" cy="225856"/>
        </a:xfrm>
        <a:prstGeom prst="ellipse">
          <a:avLst/>
        </a:prstGeom>
        <a:solidFill>
          <a:schemeClr val="accent3">
            <a:hueOff val="7341963"/>
            <a:satOff val="10408"/>
            <a:lumOff val="-3332"/>
            <a:alphaOff val="0"/>
          </a:schemeClr>
        </a:solidFill>
        <a:ln w="15875" cap="rnd" cmpd="sng" algn="ctr">
          <a:solidFill>
            <a:schemeClr val="accent3">
              <a:hueOff val="7341963"/>
              <a:satOff val="10408"/>
              <a:lumOff val="-33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DE534-D6F3-41B7-BA79-4047B02E191C}">
      <dsp:nvSpPr>
        <dsp:cNvPr id="0" name=""/>
        <dsp:cNvSpPr/>
      </dsp:nvSpPr>
      <dsp:spPr>
        <a:xfrm>
          <a:off x="1241988" y="2905677"/>
          <a:ext cx="2647366" cy="580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289050">
            <a:lnSpc>
              <a:spcPct val="90000"/>
            </a:lnSpc>
            <a:spcBef>
              <a:spcPct val="0"/>
            </a:spcBef>
            <a:spcAft>
              <a:spcPct val="35000"/>
            </a:spcAft>
            <a:buNone/>
          </a:pPr>
          <a:r>
            <a:rPr lang="en-US" sz="2900" kern="1200" dirty="0"/>
            <a:t>Resource Partners</a:t>
          </a:r>
        </a:p>
      </dsp:txBody>
      <dsp:txXfrm>
        <a:off x="1241988" y="2905677"/>
        <a:ext cx="2647366" cy="580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87CE6-D2A4-4887-9B2D-C78E707E9AF7}">
      <dsp:nvSpPr>
        <dsp:cNvPr id="0" name=""/>
        <dsp:cNvSpPr/>
      </dsp:nvSpPr>
      <dsp:spPr>
        <a:xfrm>
          <a:off x="255437" y="800731"/>
          <a:ext cx="783826" cy="78382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20E89E-DFDC-4271-A240-0AD67BF9BD23}">
      <dsp:nvSpPr>
        <dsp:cNvPr id="0" name=""/>
        <dsp:cNvSpPr/>
      </dsp:nvSpPr>
      <dsp:spPr>
        <a:xfrm>
          <a:off x="422482" y="967776"/>
          <a:ext cx="449736" cy="4497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9B2B71-F117-48FC-BFFF-85CD37FD7F5C}">
      <dsp:nvSpPr>
        <dsp:cNvPr id="0" name=""/>
        <dsp:cNvSpPr/>
      </dsp:nvSpPr>
      <dsp:spPr>
        <a:xfrm>
          <a:off x="4869" y="1828700"/>
          <a:ext cx="1284960" cy="51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Distribution</a:t>
          </a:r>
        </a:p>
      </dsp:txBody>
      <dsp:txXfrm>
        <a:off x="4869" y="1828700"/>
        <a:ext cx="1284960" cy="513984"/>
      </dsp:txXfrm>
    </dsp:sp>
    <dsp:sp modelId="{DDE8FD19-22A4-48E1-9A2B-CE2BA56066E5}">
      <dsp:nvSpPr>
        <dsp:cNvPr id="0" name=""/>
        <dsp:cNvSpPr/>
      </dsp:nvSpPr>
      <dsp:spPr>
        <a:xfrm>
          <a:off x="1765266" y="800731"/>
          <a:ext cx="783826" cy="78382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9FA6B8-662D-4D62-ACFA-D4BFE5074655}">
      <dsp:nvSpPr>
        <dsp:cNvPr id="0" name=""/>
        <dsp:cNvSpPr/>
      </dsp:nvSpPr>
      <dsp:spPr>
        <a:xfrm>
          <a:off x="1932311" y="967776"/>
          <a:ext cx="449736" cy="4497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CAAC1B-8AB9-4BF4-A9AA-E08D81C488D9}">
      <dsp:nvSpPr>
        <dsp:cNvPr id="0" name=""/>
        <dsp:cNvSpPr/>
      </dsp:nvSpPr>
      <dsp:spPr>
        <a:xfrm>
          <a:off x="1514698" y="1828700"/>
          <a:ext cx="1284960" cy="51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Progress</a:t>
          </a:r>
        </a:p>
      </dsp:txBody>
      <dsp:txXfrm>
        <a:off x="1514698" y="1828700"/>
        <a:ext cx="1284960" cy="513984"/>
      </dsp:txXfrm>
    </dsp:sp>
    <dsp:sp modelId="{692E925F-C988-4E75-9512-FF65061C791E}">
      <dsp:nvSpPr>
        <dsp:cNvPr id="0" name=""/>
        <dsp:cNvSpPr/>
      </dsp:nvSpPr>
      <dsp:spPr>
        <a:xfrm>
          <a:off x="3275095" y="800731"/>
          <a:ext cx="783826" cy="78382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B2095-C8BB-4468-9430-66742E591E8C}">
      <dsp:nvSpPr>
        <dsp:cNvPr id="0" name=""/>
        <dsp:cNvSpPr/>
      </dsp:nvSpPr>
      <dsp:spPr>
        <a:xfrm>
          <a:off x="3442140" y="967776"/>
          <a:ext cx="449736" cy="4497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78E1AD-1CD9-4B90-B11C-6708D5CCFD93}">
      <dsp:nvSpPr>
        <dsp:cNvPr id="0" name=""/>
        <dsp:cNvSpPr/>
      </dsp:nvSpPr>
      <dsp:spPr>
        <a:xfrm>
          <a:off x="3024527" y="1828700"/>
          <a:ext cx="1284960" cy="51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Updates</a:t>
          </a:r>
        </a:p>
      </dsp:txBody>
      <dsp:txXfrm>
        <a:off x="3024527" y="1828700"/>
        <a:ext cx="1284960" cy="513984"/>
      </dsp:txXfrm>
    </dsp:sp>
    <dsp:sp modelId="{6E13E8A8-BDF7-4BE0-B830-B9868BB6F890}">
      <dsp:nvSpPr>
        <dsp:cNvPr id="0" name=""/>
        <dsp:cNvSpPr/>
      </dsp:nvSpPr>
      <dsp:spPr>
        <a:xfrm>
          <a:off x="4784924" y="800731"/>
          <a:ext cx="783826" cy="78382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C3BF78-FB35-4702-8822-177C4D1AA141}">
      <dsp:nvSpPr>
        <dsp:cNvPr id="0" name=""/>
        <dsp:cNvSpPr/>
      </dsp:nvSpPr>
      <dsp:spPr>
        <a:xfrm>
          <a:off x="4951969" y="967776"/>
          <a:ext cx="449736" cy="4497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6931F8-AAA5-48A6-9E6F-F7DEF6260C44}">
      <dsp:nvSpPr>
        <dsp:cNvPr id="0" name=""/>
        <dsp:cNvSpPr/>
      </dsp:nvSpPr>
      <dsp:spPr>
        <a:xfrm>
          <a:off x="4534357" y="1828700"/>
          <a:ext cx="1284960" cy="51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Invitation</a:t>
          </a:r>
        </a:p>
      </dsp:txBody>
      <dsp:txXfrm>
        <a:off x="4534357" y="1828700"/>
        <a:ext cx="1284960" cy="513984"/>
      </dsp:txXfrm>
    </dsp:sp>
    <dsp:sp modelId="{9CF35133-2F4E-4180-8B56-0A52CC9D6EC5}">
      <dsp:nvSpPr>
        <dsp:cNvPr id="0" name=""/>
        <dsp:cNvSpPr/>
      </dsp:nvSpPr>
      <dsp:spPr>
        <a:xfrm>
          <a:off x="6294753" y="800731"/>
          <a:ext cx="783826" cy="78382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EFF4E-F9D5-4FC6-B77B-D2C616F6099F}">
      <dsp:nvSpPr>
        <dsp:cNvPr id="0" name=""/>
        <dsp:cNvSpPr/>
      </dsp:nvSpPr>
      <dsp:spPr>
        <a:xfrm>
          <a:off x="6461798" y="967776"/>
          <a:ext cx="449736" cy="4497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910A2E-863C-4B56-9187-0A3724B746D7}">
      <dsp:nvSpPr>
        <dsp:cNvPr id="0" name=""/>
        <dsp:cNvSpPr/>
      </dsp:nvSpPr>
      <dsp:spPr>
        <a:xfrm>
          <a:off x="6044186" y="1828700"/>
          <a:ext cx="1284960" cy="51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Submission</a:t>
          </a:r>
        </a:p>
      </dsp:txBody>
      <dsp:txXfrm>
        <a:off x="6044186" y="1828700"/>
        <a:ext cx="1284960" cy="513984"/>
      </dsp:txXfrm>
    </dsp:sp>
    <dsp:sp modelId="{A1ADE993-187B-4AE3-97A7-1AB4BBDA6F9D}">
      <dsp:nvSpPr>
        <dsp:cNvPr id="0" name=""/>
        <dsp:cNvSpPr/>
      </dsp:nvSpPr>
      <dsp:spPr>
        <a:xfrm>
          <a:off x="7804582" y="800731"/>
          <a:ext cx="783826" cy="78382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FEC92B-EFD6-485E-A025-E4FDBD7A6282}">
      <dsp:nvSpPr>
        <dsp:cNvPr id="0" name=""/>
        <dsp:cNvSpPr/>
      </dsp:nvSpPr>
      <dsp:spPr>
        <a:xfrm>
          <a:off x="7971627" y="967776"/>
          <a:ext cx="449736" cy="4497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5BA0E60-A1BD-411A-A41F-9266A9687437}">
      <dsp:nvSpPr>
        <dsp:cNvPr id="0" name=""/>
        <dsp:cNvSpPr/>
      </dsp:nvSpPr>
      <dsp:spPr>
        <a:xfrm>
          <a:off x="7554015" y="1828700"/>
          <a:ext cx="1284960" cy="51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Consideration</a:t>
          </a:r>
        </a:p>
      </dsp:txBody>
      <dsp:txXfrm>
        <a:off x="7554015" y="1828700"/>
        <a:ext cx="1284960" cy="513984"/>
      </dsp:txXfrm>
    </dsp:sp>
    <dsp:sp modelId="{27119324-2518-4E19-9023-ABB8B318E1D2}">
      <dsp:nvSpPr>
        <dsp:cNvPr id="0" name=""/>
        <dsp:cNvSpPr/>
      </dsp:nvSpPr>
      <dsp:spPr>
        <a:xfrm>
          <a:off x="9314411" y="800731"/>
          <a:ext cx="783826" cy="78382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864E1B-438F-4BC8-A128-5F15ADEDD1F9}">
      <dsp:nvSpPr>
        <dsp:cNvPr id="0" name=""/>
        <dsp:cNvSpPr/>
      </dsp:nvSpPr>
      <dsp:spPr>
        <a:xfrm>
          <a:off x="9481456" y="967776"/>
          <a:ext cx="449736" cy="44973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8F23F3-9EDA-4A79-8678-74E77621054A}">
      <dsp:nvSpPr>
        <dsp:cNvPr id="0" name=""/>
        <dsp:cNvSpPr/>
      </dsp:nvSpPr>
      <dsp:spPr>
        <a:xfrm>
          <a:off x="9063844" y="1828700"/>
          <a:ext cx="1284960" cy="51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Notification</a:t>
          </a:r>
        </a:p>
      </dsp:txBody>
      <dsp:txXfrm>
        <a:off x="9063844" y="1828700"/>
        <a:ext cx="1284960" cy="51398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13D830-1339-447D-AB1F-60E202503A84}" type="datetimeFigureOut">
              <a:rPr lang="en-US" smtClean="0"/>
              <a:t>11/15/2019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0EE29C4-17E3-4F94-BBCE-6EAD08A20A6E}" type="slidenum">
              <a:rPr lang="en-US" smtClean="0"/>
              <a:t>‹#›</a:t>
            </a:fld>
            <a:endParaRPr lang="en-US"/>
          </a:p>
        </p:txBody>
      </p:sp>
    </p:spTree>
    <p:extLst>
      <p:ext uri="{BB962C8B-B14F-4D97-AF65-F5344CB8AC3E}">
        <p14:creationId xmlns:p14="http://schemas.microsoft.com/office/powerpoint/2010/main" val="309896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E29C4-17E3-4F94-BBCE-6EAD08A20A6E}" type="slidenum">
              <a:rPr lang="en-US" smtClean="0"/>
              <a:t>1</a:t>
            </a:fld>
            <a:endParaRPr lang="en-US"/>
          </a:p>
        </p:txBody>
      </p:sp>
    </p:spTree>
    <p:extLst>
      <p:ext uri="{BB962C8B-B14F-4D97-AF65-F5344CB8AC3E}">
        <p14:creationId xmlns:p14="http://schemas.microsoft.com/office/powerpoint/2010/main" val="683953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E29C4-17E3-4F94-BBCE-6EAD08A20A6E}" type="slidenum">
              <a:rPr lang="en-US" smtClean="0"/>
              <a:t>10</a:t>
            </a:fld>
            <a:endParaRPr lang="en-US"/>
          </a:p>
        </p:txBody>
      </p:sp>
    </p:spTree>
    <p:extLst>
      <p:ext uri="{BB962C8B-B14F-4D97-AF65-F5344CB8AC3E}">
        <p14:creationId xmlns:p14="http://schemas.microsoft.com/office/powerpoint/2010/main" val="2480200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E29C4-17E3-4F94-BBCE-6EAD08A20A6E}" type="slidenum">
              <a:rPr lang="en-US" smtClean="0"/>
              <a:t>11</a:t>
            </a:fld>
            <a:endParaRPr lang="en-US"/>
          </a:p>
        </p:txBody>
      </p:sp>
    </p:spTree>
    <p:extLst>
      <p:ext uri="{BB962C8B-B14F-4D97-AF65-F5344CB8AC3E}">
        <p14:creationId xmlns:p14="http://schemas.microsoft.com/office/powerpoint/2010/main" val="10362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E29C4-17E3-4F94-BBCE-6EAD08A20A6E}" type="slidenum">
              <a:rPr lang="en-US" smtClean="0"/>
              <a:t>12</a:t>
            </a:fld>
            <a:endParaRPr lang="en-US"/>
          </a:p>
        </p:txBody>
      </p:sp>
    </p:spTree>
    <p:extLst>
      <p:ext uri="{BB962C8B-B14F-4D97-AF65-F5344CB8AC3E}">
        <p14:creationId xmlns:p14="http://schemas.microsoft.com/office/powerpoint/2010/main" val="67077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E29C4-17E3-4F94-BBCE-6EAD08A20A6E}" type="slidenum">
              <a:rPr lang="en-US" smtClean="0"/>
              <a:t>13</a:t>
            </a:fld>
            <a:endParaRPr lang="en-US"/>
          </a:p>
        </p:txBody>
      </p:sp>
    </p:spTree>
    <p:extLst>
      <p:ext uri="{BB962C8B-B14F-4D97-AF65-F5344CB8AC3E}">
        <p14:creationId xmlns:p14="http://schemas.microsoft.com/office/powerpoint/2010/main" val="2652736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E29C4-17E3-4F94-BBCE-6EAD08A20A6E}" type="slidenum">
              <a:rPr lang="en-US" smtClean="0"/>
              <a:t>14</a:t>
            </a:fld>
            <a:endParaRPr lang="en-US"/>
          </a:p>
        </p:txBody>
      </p:sp>
    </p:spTree>
    <p:extLst>
      <p:ext uri="{BB962C8B-B14F-4D97-AF65-F5344CB8AC3E}">
        <p14:creationId xmlns:p14="http://schemas.microsoft.com/office/powerpoint/2010/main" val="1455973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E29C4-17E3-4F94-BBCE-6EAD08A20A6E}" type="slidenum">
              <a:rPr lang="en-US" smtClean="0"/>
              <a:t>15</a:t>
            </a:fld>
            <a:endParaRPr lang="en-US"/>
          </a:p>
        </p:txBody>
      </p:sp>
    </p:spTree>
    <p:extLst>
      <p:ext uri="{BB962C8B-B14F-4D97-AF65-F5344CB8AC3E}">
        <p14:creationId xmlns:p14="http://schemas.microsoft.com/office/powerpoint/2010/main" val="396490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E29C4-17E3-4F94-BBCE-6EAD08A20A6E}" type="slidenum">
              <a:rPr lang="en-US" smtClean="0"/>
              <a:t>2</a:t>
            </a:fld>
            <a:endParaRPr lang="en-US"/>
          </a:p>
        </p:txBody>
      </p:sp>
    </p:spTree>
    <p:extLst>
      <p:ext uri="{BB962C8B-B14F-4D97-AF65-F5344CB8AC3E}">
        <p14:creationId xmlns:p14="http://schemas.microsoft.com/office/powerpoint/2010/main" val="400971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ETEN does not have a formal budget, as it is not a formal organization. Its model is to donate all funds to Bible Translation as soon as they are received, keeping very little money for overhead.</a:t>
            </a:r>
          </a:p>
        </p:txBody>
      </p:sp>
      <p:sp>
        <p:nvSpPr>
          <p:cNvPr id="4" name="Slide Number Placeholder 3"/>
          <p:cNvSpPr>
            <a:spLocks noGrp="1"/>
          </p:cNvSpPr>
          <p:nvPr>
            <p:ph type="sldNum" sz="quarter" idx="5"/>
          </p:nvPr>
        </p:nvSpPr>
        <p:spPr/>
        <p:txBody>
          <a:bodyPr/>
          <a:lstStyle/>
          <a:p>
            <a:fld id="{40EE29C4-17E3-4F94-BBCE-6EAD08A20A6E}" type="slidenum">
              <a:rPr lang="en-US" smtClean="0"/>
              <a:t>3</a:t>
            </a:fld>
            <a:endParaRPr lang="en-US"/>
          </a:p>
        </p:txBody>
      </p:sp>
    </p:spTree>
    <p:extLst>
      <p:ext uri="{BB962C8B-B14F-4D97-AF65-F5344CB8AC3E}">
        <p14:creationId xmlns:p14="http://schemas.microsoft.com/office/powerpoint/2010/main" val="378471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Tribe Every Nation (ETEN) is an alliance of Bible translation organizations and resource partners</a:t>
            </a:r>
          </a:p>
          <a:p>
            <a:r>
              <a:rPr lang="en-US" dirty="0"/>
              <a:t>committed to Eradicating Bible Poverty. The shared goals and initiatives of this alliance have become</a:t>
            </a:r>
          </a:p>
          <a:p>
            <a:r>
              <a:rPr lang="en-US" dirty="0"/>
              <a:t>broader, deeper, and more complex with each year’s opportunity. Successful and sustainable coordination of</a:t>
            </a:r>
          </a:p>
          <a:p>
            <a:r>
              <a:rPr lang="en-US" dirty="0"/>
              <a:t>shared interests (especially at an operational level) is a challenge most collective impact alliances face. That</a:t>
            </a:r>
          </a:p>
          <a:p>
            <a:r>
              <a:rPr lang="en-US" dirty="0"/>
              <a:t>said, ETEN is implementing dedicated operational coordination. To maintain successful and sustainable</a:t>
            </a:r>
          </a:p>
          <a:p>
            <a:r>
              <a:rPr lang="en-US" dirty="0"/>
              <a:t>coordination across a broad and emerging landscape, ETEN’s needs have moved beyond the contribution of a</a:t>
            </a:r>
          </a:p>
          <a:p>
            <a:r>
              <a:rPr lang="en-US" dirty="0"/>
              <a:t>single leader. In response, ETEN has secured the coordinating services of Mission Mutual. Dal and</a:t>
            </a:r>
          </a:p>
          <a:p>
            <a:r>
              <a:rPr lang="en-US" dirty="0"/>
              <a:t>team will provide some of the “backbone” structure collective impact alliances require for sustainability.</a:t>
            </a:r>
          </a:p>
        </p:txBody>
      </p:sp>
      <p:sp>
        <p:nvSpPr>
          <p:cNvPr id="4" name="Slide Number Placeholder 3"/>
          <p:cNvSpPr>
            <a:spLocks noGrp="1"/>
          </p:cNvSpPr>
          <p:nvPr>
            <p:ph type="sldNum" sz="quarter" idx="5"/>
          </p:nvPr>
        </p:nvSpPr>
        <p:spPr/>
        <p:txBody>
          <a:bodyPr/>
          <a:lstStyle/>
          <a:p>
            <a:fld id="{40EE29C4-17E3-4F94-BBCE-6EAD08A20A6E}" type="slidenum">
              <a:rPr lang="en-US" smtClean="0"/>
              <a:t>4</a:t>
            </a:fld>
            <a:endParaRPr lang="en-US"/>
          </a:p>
        </p:txBody>
      </p:sp>
    </p:spTree>
    <p:extLst>
      <p:ext uri="{BB962C8B-B14F-4D97-AF65-F5344CB8AC3E}">
        <p14:creationId xmlns:p14="http://schemas.microsoft.com/office/powerpoint/2010/main" val="245365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Decision-making around DAF investment and allocations are made with great care and prayer, in consideration of ETEN’s investment strategies, in advancement of the identified strategic focus, and through these investment mechanisms.</a:t>
            </a:r>
          </a:p>
          <a:p>
            <a:r>
              <a:rPr lang="en-US" dirty="0"/>
              <a:t>Examples include: Paratext, Sign Language Translation Tool</a:t>
            </a:r>
          </a:p>
        </p:txBody>
      </p:sp>
      <p:sp>
        <p:nvSpPr>
          <p:cNvPr id="4" name="Slide Number Placeholder 3"/>
          <p:cNvSpPr>
            <a:spLocks noGrp="1"/>
          </p:cNvSpPr>
          <p:nvPr>
            <p:ph type="sldNum" sz="quarter" idx="5"/>
          </p:nvPr>
        </p:nvSpPr>
        <p:spPr/>
        <p:txBody>
          <a:bodyPr/>
          <a:lstStyle/>
          <a:p>
            <a:fld id="{40EE29C4-17E3-4F94-BBCE-6EAD08A20A6E}" type="slidenum">
              <a:rPr lang="en-US" smtClean="0"/>
              <a:t>5</a:t>
            </a:fld>
            <a:endParaRPr lang="en-US"/>
          </a:p>
        </p:txBody>
      </p:sp>
    </p:spTree>
    <p:extLst>
      <p:ext uri="{BB962C8B-B14F-4D97-AF65-F5344CB8AC3E}">
        <p14:creationId xmlns:p14="http://schemas.microsoft.com/office/powerpoint/2010/main" val="394081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include: </a:t>
            </a:r>
            <a:r>
              <a:rPr lang="en-US" dirty="0" err="1"/>
              <a:t>Progress.Bible</a:t>
            </a:r>
            <a:endParaRPr lang="en-US" dirty="0"/>
          </a:p>
        </p:txBody>
      </p:sp>
      <p:sp>
        <p:nvSpPr>
          <p:cNvPr id="4" name="Slide Number Placeholder 3"/>
          <p:cNvSpPr>
            <a:spLocks noGrp="1"/>
          </p:cNvSpPr>
          <p:nvPr>
            <p:ph type="sldNum" sz="quarter" idx="5"/>
          </p:nvPr>
        </p:nvSpPr>
        <p:spPr/>
        <p:txBody>
          <a:bodyPr/>
          <a:lstStyle/>
          <a:p>
            <a:fld id="{40EE29C4-17E3-4F94-BBCE-6EAD08A20A6E}" type="slidenum">
              <a:rPr lang="en-US" smtClean="0"/>
              <a:t>6</a:t>
            </a:fld>
            <a:endParaRPr lang="en-US"/>
          </a:p>
        </p:txBody>
      </p:sp>
    </p:spTree>
    <p:extLst>
      <p:ext uri="{BB962C8B-B14F-4D97-AF65-F5344CB8AC3E}">
        <p14:creationId xmlns:p14="http://schemas.microsoft.com/office/powerpoint/2010/main" val="3592196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E29C4-17E3-4F94-BBCE-6EAD08A20A6E}" type="slidenum">
              <a:rPr lang="en-US" smtClean="0"/>
              <a:t>7</a:t>
            </a:fld>
            <a:endParaRPr lang="en-US"/>
          </a:p>
        </p:txBody>
      </p:sp>
    </p:spTree>
    <p:extLst>
      <p:ext uri="{BB962C8B-B14F-4D97-AF65-F5344CB8AC3E}">
        <p14:creationId xmlns:p14="http://schemas.microsoft.com/office/powerpoint/2010/main" val="182940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is on All Access Goals!</a:t>
            </a:r>
          </a:p>
          <a:p>
            <a:r>
              <a:rPr lang="en-US" dirty="0" err="1"/>
              <a:t>illumiNations</a:t>
            </a:r>
            <a:r>
              <a:rPr lang="en-US" dirty="0"/>
              <a:t> Investments and Flow of Funds are separate from DAF investments.</a:t>
            </a:r>
          </a:p>
        </p:txBody>
      </p:sp>
      <p:sp>
        <p:nvSpPr>
          <p:cNvPr id="4" name="Slide Number Placeholder 3"/>
          <p:cNvSpPr>
            <a:spLocks noGrp="1"/>
          </p:cNvSpPr>
          <p:nvPr>
            <p:ph type="sldNum" sz="quarter" idx="5"/>
          </p:nvPr>
        </p:nvSpPr>
        <p:spPr/>
        <p:txBody>
          <a:bodyPr/>
          <a:lstStyle/>
          <a:p>
            <a:fld id="{40EE29C4-17E3-4F94-BBCE-6EAD08A20A6E}" type="slidenum">
              <a:rPr lang="en-US" smtClean="0"/>
              <a:t>8</a:t>
            </a:fld>
            <a:endParaRPr lang="en-US"/>
          </a:p>
        </p:txBody>
      </p:sp>
    </p:spTree>
    <p:extLst>
      <p:ext uri="{BB962C8B-B14F-4D97-AF65-F5344CB8AC3E}">
        <p14:creationId xmlns:p14="http://schemas.microsoft.com/office/powerpoint/2010/main" val="166797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E29C4-17E3-4F94-BBCE-6EAD08A20A6E}" type="slidenum">
              <a:rPr lang="en-US" smtClean="0"/>
              <a:t>9</a:t>
            </a:fld>
            <a:endParaRPr lang="en-US"/>
          </a:p>
        </p:txBody>
      </p:sp>
    </p:spTree>
    <p:extLst>
      <p:ext uri="{BB962C8B-B14F-4D97-AF65-F5344CB8AC3E}">
        <p14:creationId xmlns:p14="http://schemas.microsoft.com/office/powerpoint/2010/main" val="5554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84396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2982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5620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9431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97086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33134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7591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93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5559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1671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10916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9525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4087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466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4844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14996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11/15/2019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8212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11/15/2019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947787490"/>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07" r:id="rId6"/>
    <p:sldLayoutId id="2147483708" r:id="rId7"/>
    <p:sldLayoutId id="2147483709" r:id="rId8"/>
    <p:sldLayoutId id="2147483710" r:id="rId9"/>
    <p:sldLayoutId id="2147483711" r:id="rId10"/>
    <p:sldLayoutId id="2147483718" r:id="rId11"/>
    <p:sldLayoutId id="2147483712" r:id="rId12"/>
    <p:sldLayoutId id="2147483713" r:id="rId13"/>
    <p:sldLayoutId id="2147483714" r:id="rId14"/>
    <p:sldLayoutId id="2147483715" r:id="rId15"/>
    <p:sldLayoutId id="2147483716" r:id="rId16"/>
    <p:sldLayoutId id="2147483717"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ctr" defTabSz="457200" rtl="0" eaLnBrk="1" latinLnBrk="0" hangingPunct="1">
        <a:lnSpc>
          <a:spcPct val="90000"/>
        </a:lnSpc>
        <a:spcBef>
          <a:spcPct val="0"/>
        </a:spcBef>
        <a:buNone/>
        <a:defRPr sz="48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7.sv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9.sv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20FCB9-3A44-4BD3-80C7-1DF238033924}"/>
              </a:ext>
            </a:extLst>
          </p:cNvPr>
          <p:cNvPicPr>
            <a:picLocks noChangeAspect="1"/>
          </p:cNvPicPr>
          <p:nvPr/>
        </p:nvPicPr>
        <p:blipFill rotWithShape="1">
          <a:blip r:embed="rId4"/>
          <a:srcRect t="15730"/>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737531"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A8DDA7E-3701-49C5-926E-756842110807}"/>
              </a:ext>
            </a:extLst>
          </p:cNvPr>
          <p:cNvSpPr>
            <a:spLocks noGrp="1"/>
          </p:cNvSpPr>
          <p:nvPr>
            <p:ph type="ctrTitle"/>
          </p:nvPr>
        </p:nvSpPr>
        <p:spPr>
          <a:xfrm>
            <a:off x="7971212" y="2758349"/>
            <a:ext cx="3503122" cy="895853"/>
          </a:xfrm>
        </p:spPr>
        <p:txBody>
          <a:bodyPr>
            <a:normAutofit fontScale="90000"/>
          </a:bodyPr>
          <a:lstStyle/>
          <a:p>
            <a:r>
              <a:rPr lang="en-US" sz="4400" dirty="0"/>
              <a:t>Donor Advised Fund and Investment Proposal Process</a:t>
            </a:r>
          </a:p>
        </p:txBody>
      </p:sp>
      <p:pic>
        <p:nvPicPr>
          <p:cNvPr id="5" name="Picture 4">
            <a:extLst>
              <a:ext uri="{FF2B5EF4-FFF2-40B4-BE49-F238E27FC236}">
                <a16:creationId xmlns:a16="http://schemas.microsoft.com/office/drawing/2014/main" id="{C9809BFE-1C8C-4069-87DA-D7CEC3D9B1F9}"/>
              </a:ext>
            </a:extLst>
          </p:cNvPr>
          <p:cNvPicPr>
            <a:picLocks noChangeAspect="1"/>
          </p:cNvPicPr>
          <p:nvPr/>
        </p:nvPicPr>
        <p:blipFill>
          <a:blip r:embed="rId5"/>
          <a:stretch>
            <a:fillRect/>
          </a:stretch>
        </p:blipFill>
        <p:spPr>
          <a:xfrm>
            <a:off x="8255367" y="3857110"/>
            <a:ext cx="3218967" cy="963251"/>
          </a:xfrm>
          <a:prstGeom prst="rect">
            <a:avLst/>
          </a:prstGeom>
        </p:spPr>
      </p:pic>
    </p:spTree>
    <p:extLst>
      <p:ext uri="{BB962C8B-B14F-4D97-AF65-F5344CB8AC3E}">
        <p14:creationId xmlns:p14="http://schemas.microsoft.com/office/powerpoint/2010/main" val="294520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EEC43-4BF2-4840-BA3B-D6B18582E8AC}"/>
              </a:ext>
            </a:extLst>
          </p:cNvPr>
          <p:cNvSpPr>
            <a:spLocks noGrp="1"/>
          </p:cNvSpPr>
          <p:nvPr>
            <p:ph type="title"/>
          </p:nvPr>
        </p:nvSpPr>
        <p:spPr>
          <a:xfrm>
            <a:off x="913795" y="609600"/>
            <a:ext cx="10353762" cy="1257300"/>
          </a:xfrm>
        </p:spPr>
        <p:txBody>
          <a:bodyPr vert="horz" lIns="91440" tIns="45720" rIns="91440" bIns="45720" rtlCol="0">
            <a:normAutofit/>
          </a:bodyPr>
          <a:lstStyle/>
          <a:p>
            <a:r>
              <a:rPr lang="en-US" sz="4800" kern="1200" dirty="0">
                <a:ln>
                  <a:solidFill>
                    <a:schemeClr val="bg1">
                      <a:lumMod val="75000"/>
                      <a:lumOff val="25000"/>
                      <a:alpha val="10000"/>
                    </a:schemeClr>
                  </a:solidFill>
                </a:ln>
                <a:solidFill>
                  <a:srgbClr val="FFFFFF"/>
                </a:solidFill>
                <a:effectLst>
                  <a:outerShdw blurRad="9525" dist="25400" dir="14640000" algn="tl" rotWithShape="0">
                    <a:schemeClr val="bg1">
                      <a:alpha val="30000"/>
                    </a:schemeClr>
                  </a:outerShdw>
                </a:effectLst>
                <a:latin typeface="+mj-lt"/>
                <a:ea typeface="+mj-ea"/>
              </a:rPr>
              <a:t>Investment Proposal Process</a:t>
            </a:r>
          </a:p>
        </p:txBody>
      </p:sp>
      <p:pic>
        <p:nvPicPr>
          <p:cNvPr id="24" name="Picture 23">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14" name="Content Placeholder 2">
            <a:extLst>
              <a:ext uri="{FF2B5EF4-FFF2-40B4-BE49-F238E27FC236}">
                <a16:creationId xmlns:a16="http://schemas.microsoft.com/office/drawing/2014/main" id="{F5702EAC-84C6-4548-B6FD-6ED202C23C1D}"/>
              </a:ext>
            </a:extLst>
          </p:cNvPr>
          <p:cNvGraphicFramePr>
            <a:graphicFrameLocks noGrp="1"/>
          </p:cNvGraphicFramePr>
          <p:nvPr>
            <p:ph idx="1"/>
            <p:extLst>
              <p:ext uri="{D42A27DB-BD31-4B8C-83A1-F6EECF244321}">
                <p14:modId xmlns:p14="http://schemas.microsoft.com/office/powerpoint/2010/main" val="1340583623"/>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3517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3482-F00B-4582-BE37-D3B37BD1ACEA}"/>
              </a:ext>
            </a:extLst>
          </p:cNvPr>
          <p:cNvSpPr>
            <a:spLocks noGrp="1"/>
          </p:cNvSpPr>
          <p:nvPr>
            <p:ph type="title"/>
          </p:nvPr>
        </p:nvSpPr>
        <p:spPr/>
        <p:txBody>
          <a:bodyPr/>
          <a:lstStyle/>
          <a:p>
            <a:r>
              <a:rPr lang="en-US" dirty="0"/>
              <a:t>Investment Proposal Process</a:t>
            </a:r>
          </a:p>
        </p:txBody>
      </p:sp>
      <p:sp>
        <p:nvSpPr>
          <p:cNvPr id="3" name="Text Placeholder 2">
            <a:extLst>
              <a:ext uri="{FF2B5EF4-FFF2-40B4-BE49-F238E27FC236}">
                <a16:creationId xmlns:a16="http://schemas.microsoft.com/office/drawing/2014/main" id="{E01791E0-1B8A-4852-AE33-E724F3817883}"/>
              </a:ext>
            </a:extLst>
          </p:cNvPr>
          <p:cNvSpPr>
            <a:spLocks noGrp="1"/>
          </p:cNvSpPr>
          <p:nvPr>
            <p:ph type="body" idx="1"/>
          </p:nvPr>
        </p:nvSpPr>
        <p:spPr>
          <a:xfrm>
            <a:off x="1754372" y="1916468"/>
            <a:ext cx="3300984" cy="764782"/>
          </a:xfrm>
        </p:spPr>
        <p:txBody>
          <a:bodyPr/>
          <a:lstStyle/>
          <a:p>
            <a:r>
              <a:rPr lang="en-US" dirty="0"/>
              <a:t>Distribution</a:t>
            </a:r>
          </a:p>
        </p:txBody>
      </p:sp>
      <p:sp>
        <p:nvSpPr>
          <p:cNvPr id="4" name="Text Placeholder 3">
            <a:extLst>
              <a:ext uri="{FF2B5EF4-FFF2-40B4-BE49-F238E27FC236}">
                <a16:creationId xmlns:a16="http://schemas.microsoft.com/office/drawing/2014/main" id="{97F4D20E-4F67-4CBF-99ED-614E6761C9C1}"/>
              </a:ext>
            </a:extLst>
          </p:cNvPr>
          <p:cNvSpPr>
            <a:spLocks noGrp="1"/>
          </p:cNvSpPr>
          <p:nvPr>
            <p:ph type="body" sz="half" idx="15"/>
          </p:nvPr>
        </p:nvSpPr>
        <p:spPr>
          <a:xfrm>
            <a:off x="1754372" y="2681250"/>
            <a:ext cx="3300984" cy="3023088"/>
          </a:xfrm>
        </p:spPr>
        <p:txBody>
          <a:bodyPr>
            <a:normAutofit/>
          </a:bodyPr>
          <a:lstStyle/>
          <a:p>
            <a:r>
              <a:rPr lang="en-US" sz="2000" dirty="0"/>
              <a:t>January</a:t>
            </a:r>
          </a:p>
          <a:p>
            <a:r>
              <a:rPr lang="en-US" sz="2000" dirty="0"/>
              <a:t>At the start of a new funding year, Investment Allocation are initiated for the year.</a:t>
            </a:r>
          </a:p>
        </p:txBody>
      </p:sp>
      <p:sp>
        <p:nvSpPr>
          <p:cNvPr id="5" name="Text Placeholder 4">
            <a:extLst>
              <a:ext uri="{FF2B5EF4-FFF2-40B4-BE49-F238E27FC236}">
                <a16:creationId xmlns:a16="http://schemas.microsoft.com/office/drawing/2014/main" id="{6AE5670E-BA74-43C2-9B7C-4913E7F58C2A}"/>
              </a:ext>
            </a:extLst>
          </p:cNvPr>
          <p:cNvSpPr>
            <a:spLocks noGrp="1"/>
          </p:cNvSpPr>
          <p:nvPr>
            <p:ph type="body" sz="quarter" idx="3"/>
          </p:nvPr>
        </p:nvSpPr>
        <p:spPr>
          <a:xfrm>
            <a:off x="7136644" y="1937237"/>
            <a:ext cx="3300984" cy="764783"/>
          </a:xfrm>
        </p:spPr>
        <p:txBody>
          <a:bodyPr/>
          <a:lstStyle/>
          <a:p>
            <a:r>
              <a:rPr lang="en-US" dirty="0"/>
              <a:t>Progress</a:t>
            </a:r>
          </a:p>
        </p:txBody>
      </p:sp>
      <p:sp>
        <p:nvSpPr>
          <p:cNvPr id="6" name="Text Placeholder 5">
            <a:extLst>
              <a:ext uri="{FF2B5EF4-FFF2-40B4-BE49-F238E27FC236}">
                <a16:creationId xmlns:a16="http://schemas.microsoft.com/office/drawing/2014/main" id="{2DEADC86-5669-41CB-959E-D62AB05B82B1}"/>
              </a:ext>
            </a:extLst>
          </p:cNvPr>
          <p:cNvSpPr>
            <a:spLocks noGrp="1"/>
          </p:cNvSpPr>
          <p:nvPr>
            <p:ph type="body" sz="half" idx="16"/>
          </p:nvPr>
        </p:nvSpPr>
        <p:spPr>
          <a:xfrm>
            <a:off x="7136644" y="2681250"/>
            <a:ext cx="3300984" cy="3023088"/>
          </a:xfrm>
        </p:spPr>
        <p:txBody>
          <a:bodyPr>
            <a:normAutofit/>
          </a:bodyPr>
          <a:lstStyle/>
          <a:p>
            <a:r>
              <a:rPr lang="en-US" sz="2000" dirty="0"/>
              <a:t>July-August</a:t>
            </a:r>
          </a:p>
          <a:p>
            <a:r>
              <a:rPr lang="en-US" sz="2000" dirty="0"/>
              <a:t>Online progress update report occurring in August (prompted in July) for the reporting period of January-July. </a:t>
            </a:r>
          </a:p>
        </p:txBody>
      </p:sp>
      <p:sp>
        <p:nvSpPr>
          <p:cNvPr id="9" name="Rectangle 8" descr="Truck">
            <a:extLst>
              <a:ext uri="{FF2B5EF4-FFF2-40B4-BE49-F238E27FC236}">
                <a16:creationId xmlns:a16="http://schemas.microsoft.com/office/drawing/2014/main" id="{4B7A239B-AC2B-438A-A8BF-3562FBA12359}"/>
              </a:ext>
            </a:extLst>
          </p:cNvPr>
          <p:cNvSpPr/>
          <p:nvPr/>
        </p:nvSpPr>
        <p:spPr>
          <a:xfrm>
            <a:off x="2300384" y="2298428"/>
            <a:ext cx="341990" cy="33110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Rectangle 9" descr="Bar chart">
            <a:extLst>
              <a:ext uri="{FF2B5EF4-FFF2-40B4-BE49-F238E27FC236}">
                <a16:creationId xmlns:a16="http://schemas.microsoft.com/office/drawing/2014/main" id="{C44F3A5F-0F6B-4A71-8520-3019D556E847}"/>
              </a:ext>
            </a:extLst>
          </p:cNvPr>
          <p:cNvSpPr/>
          <p:nvPr/>
        </p:nvSpPr>
        <p:spPr>
          <a:xfrm>
            <a:off x="7618074" y="2319628"/>
            <a:ext cx="316975" cy="31697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3128767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3482-F00B-4582-BE37-D3B37BD1ACEA}"/>
              </a:ext>
            </a:extLst>
          </p:cNvPr>
          <p:cNvSpPr>
            <a:spLocks noGrp="1"/>
          </p:cNvSpPr>
          <p:nvPr>
            <p:ph type="title"/>
          </p:nvPr>
        </p:nvSpPr>
        <p:spPr/>
        <p:txBody>
          <a:bodyPr/>
          <a:lstStyle/>
          <a:p>
            <a:r>
              <a:rPr lang="en-US" dirty="0"/>
              <a:t>Investment Proposal Process</a:t>
            </a:r>
          </a:p>
        </p:txBody>
      </p:sp>
      <p:sp>
        <p:nvSpPr>
          <p:cNvPr id="7" name="Text Placeholder 6">
            <a:extLst>
              <a:ext uri="{FF2B5EF4-FFF2-40B4-BE49-F238E27FC236}">
                <a16:creationId xmlns:a16="http://schemas.microsoft.com/office/drawing/2014/main" id="{467456AF-3532-4142-A675-F2DB4D36AC43}"/>
              </a:ext>
            </a:extLst>
          </p:cNvPr>
          <p:cNvSpPr>
            <a:spLocks noGrp="1"/>
          </p:cNvSpPr>
          <p:nvPr>
            <p:ph type="body" sz="quarter" idx="13"/>
          </p:nvPr>
        </p:nvSpPr>
        <p:spPr>
          <a:xfrm>
            <a:off x="1877782" y="1951366"/>
            <a:ext cx="3300984" cy="764782"/>
          </a:xfrm>
        </p:spPr>
        <p:txBody>
          <a:bodyPr/>
          <a:lstStyle/>
          <a:p>
            <a:r>
              <a:rPr lang="en-US" dirty="0"/>
              <a:t>Updates</a:t>
            </a:r>
          </a:p>
        </p:txBody>
      </p:sp>
      <p:sp>
        <p:nvSpPr>
          <p:cNvPr id="8" name="Text Placeholder 7">
            <a:extLst>
              <a:ext uri="{FF2B5EF4-FFF2-40B4-BE49-F238E27FC236}">
                <a16:creationId xmlns:a16="http://schemas.microsoft.com/office/drawing/2014/main" id="{45615CEE-DEE9-4DDB-91B0-EA78CDD14C29}"/>
              </a:ext>
            </a:extLst>
          </p:cNvPr>
          <p:cNvSpPr>
            <a:spLocks noGrp="1"/>
          </p:cNvSpPr>
          <p:nvPr>
            <p:ph type="body" sz="half" idx="17"/>
          </p:nvPr>
        </p:nvSpPr>
        <p:spPr>
          <a:xfrm>
            <a:off x="1877782" y="2716148"/>
            <a:ext cx="3300984" cy="3023089"/>
          </a:xfrm>
        </p:spPr>
        <p:txBody>
          <a:bodyPr>
            <a:normAutofit/>
          </a:bodyPr>
          <a:lstStyle/>
          <a:p>
            <a:r>
              <a:rPr lang="en-US" sz="2000" dirty="0"/>
              <a:t>July-August</a:t>
            </a:r>
          </a:p>
          <a:p>
            <a:r>
              <a:rPr lang="en-US" sz="2000" dirty="0"/>
              <a:t>A regular, reoccurring, face-to-face, video, or site visit conversation between the organizational representative and your designated Mission Mutual Liaison.</a:t>
            </a:r>
          </a:p>
        </p:txBody>
      </p:sp>
      <p:sp>
        <p:nvSpPr>
          <p:cNvPr id="11" name="Rectangle 10" descr="Megaphone">
            <a:extLst>
              <a:ext uri="{FF2B5EF4-FFF2-40B4-BE49-F238E27FC236}">
                <a16:creationId xmlns:a16="http://schemas.microsoft.com/office/drawing/2014/main" id="{6C24DA33-77D4-4B4A-9E3C-7B4B4D985358}"/>
              </a:ext>
            </a:extLst>
          </p:cNvPr>
          <p:cNvSpPr/>
          <p:nvPr/>
        </p:nvSpPr>
        <p:spPr>
          <a:xfrm>
            <a:off x="2635004" y="2326429"/>
            <a:ext cx="316975" cy="31697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20" name="Text Placeholder 2">
            <a:extLst>
              <a:ext uri="{FF2B5EF4-FFF2-40B4-BE49-F238E27FC236}">
                <a16:creationId xmlns:a16="http://schemas.microsoft.com/office/drawing/2014/main" id="{BFFE29CF-9B0B-4F36-AABA-D145B7A071B4}"/>
              </a:ext>
            </a:extLst>
          </p:cNvPr>
          <p:cNvSpPr>
            <a:spLocks noGrp="1"/>
          </p:cNvSpPr>
          <p:nvPr>
            <p:ph type="body" idx="1"/>
          </p:nvPr>
        </p:nvSpPr>
        <p:spPr>
          <a:xfrm>
            <a:off x="7013234" y="1944038"/>
            <a:ext cx="3300984" cy="764782"/>
          </a:xfrm>
        </p:spPr>
        <p:txBody>
          <a:bodyPr/>
          <a:lstStyle/>
          <a:p>
            <a:r>
              <a:rPr lang="en-US" dirty="0"/>
              <a:t>Invitation</a:t>
            </a:r>
          </a:p>
        </p:txBody>
      </p:sp>
      <p:sp>
        <p:nvSpPr>
          <p:cNvPr id="21" name="Text Placeholder 3">
            <a:extLst>
              <a:ext uri="{FF2B5EF4-FFF2-40B4-BE49-F238E27FC236}">
                <a16:creationId xmlns:a16="http://schemas.microsoft.com/office/drawing/2014/main" id="{C6CB47F5-6EFD-4FFF-B164-A688F04105AF}"/>
              </a:ext>
            </a:extLst>
          </p:cNvPr>
          <p:cNvSpPr>
            <a:spLocks noGrp="1"/>
          </p:cNvSpPr>
          <p:nvPr>
            <p:ph type="body" sz="half" idx="15"/>
          </p:nvPr>
        </p:nvSpPr>
        <p:spPr>
          <a:xfrm>
            <a:off x="7013237" y="2715729"/>
            <a:ext cx="3300982" cy="2761373"/>
          </a:xfrm>
        </p:spPr>
        <p:txBody>
          <a:bodyPr>
            <a:noAutofit/>
          </a:bodyPr>
          <a:lstStyle/>
          <a:p>
            <a:r>
              <a:rPr lang="en-US" sz="2000" dirty="0"/>
              <a:t>August</a:t>
            </a:r>
          </a:p>
          <a:p>
            <a:r>
              <a:rPr lang="en-US" sz="2000" dirty="0"/>
              <a:t>Requests for Proposals (RFPs) are sent to Implementing Partners for upcoming year</a:t>
            </a:r>
          </a:p>
        </p:txBody>
      </p:sp>
      <p:sp>
        <p:nvSpPr>
          <p:cNvPr id="22" name="Rectangle 21" descr="Envelope">
            <a:extLst>
              <a:ext uri="{FF2B5EF4-FFF2-40B4-BE49-F238E27FC236}">
                <a16:creationId xmlns:a16="http://schemas.microsoft.com/office/drawing/2014/main" id="{9143AE0B-0F86-4151-93EC-F79FE842F8AF}"/>
              </a:ext>
            </a:extLst>
          </p:cNvPr>
          <p:cNvSpPr/>
          <p:nvPr/>
        </p:nvSpPr>
        <p:spPr>
          <a:xfrm>
            <a:off x="7664491" y="2326428"/>
            <a:ext cx="316975" cy="31697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1692838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3482-F00B-4582-BE37-D3B37BD1ACEA}"/>
              </a:ext>
            </a:extLst>
          </p:cNvPr>
          <p:cNvSpPr>
            <a:spLocks noGrp="1"/>
          </p:cNvSpPr>
          <p:nvPr>
            <p:ph type="title"/>
          </p:nvPr>
        </p:nvSpPr>
        <p:spPr/>
        <p:txBody>
          <a:bodyPr>
            <a:normAutofit/>
          </a:bodyPr>
          <a:lstStyle/>
          <a:p>
            <a:r>
              <a:rPr lang="en-US" dirty="0"/>
              <a:t>Investment Proposal Process</a:t>
            </a:r>
          </a:p>
        </p:txBody>
      </p:sp>
      <p:sp>
        <p:nvSpPr>
          <p:cNvPr id="5" name="Text Placeholder 4">
            <a:extLst>
              <a:ext uri="{FF2B5EF4-FFF2-40B4-BE49-F238E27FC236}">
                <a16:creationId xmlns:a16="http://schemas.microsoft.com/office/drawing/2014/main" id="{6AE5670E-BA74-43C2-9B7C-4913E7F58C2A}"/>
              </a:ext>
            </a:extLst>
          </p:cNvPr>
          <p:cNvSpPr>
            <a:spLocks noGrp="1"/>
          </p:cNvSpPr>
          <p:nvPr>
            <p:ph type="body" sz="quarter" idx="3"/>
          </p:nvPr>
        </p:nvSpPr>
        <p:spPr>
          <a:xfrm>
            <a:off x="2137731" y="1885948"/>
            <a:ext cx="3300984" cy="764783"/>
          </a:xfrm>
        </p:spPr>
        <p:txBody>
          <a:bodyPr/>
          <a:lstStyle/>
          <a:p>
            <a:r>
              <a:rPr lang="en-US" dirty="0"/>
              <a:t>Submission</a:t>
            </a:r>
          </a:p>
        </p:txBody>
      </p:sp>
      <p:sp>
        <p:nvSpPr>
          <p:cNvPr id="6" name="Text Placeholder 5">
            <a:extLst>
              <a:ext uri="{FF2B5EF4-FFF2-40B4-BE49-F238E27FC236}">
                <a16:creationId xmlns:a16="http://schemas.microsoft.com/office/drawing/2014/main" id="{2DEADC86-5669-41CB-959E-D62AB05B82B1}"/>
              </a:ext>
            </a:extLst>
          </p:cNvPr>
          <p:cNvSpPr>
            <a:spLocks noGrp="1"/>
          </p:cNvSpPr>
          <p:nvPr>
            <p:ph type="body" sz="half" idx="16"/>
          </p:nvPr>
        </p:nvSpPr>
        <p:spPr>
          <a:xfrm>
            <a:off x="2137731" y="2675641"/>
            <a:ext cx="3300984" cy="3023088"/>
          </a:xfrm>
        </p:spPr>
        <p:txBody>
          <a:bodyPr>
            <a:normAutofit/>
          </a:bodyPr>
          <a:lstStyle/>
          <a:p>
            <a:r>
              <a:rPr lang="en-US" sz="2000" dirty="0"/>
              <a:t>September</a:t>
            </a:r>
          </a:p>
          <a:p>
            <a:r>
              <a:rPr lang="en-US" sz="2000" dirty="0"/>
              <a:t>Implementing Partners Submit Investment Proposals for consideration by Resource Partners</a:t>
            </a:r>
          </a:p>
        </p:txBody>
      </p:sp>
      <p:sp>
        <p:nvSpPr>
          <p:cNvPr id="7" name="Text Placeholder 6">
            <a:extLst>
              <a:ext uri="{FF2B5EF4-FFF2-40B4-BE49-F238E27FC236}">
                <a16:creationId xmlns:a16="http://schemas.microsoft.com/office/drawing/2014/main" id="{467456AF-3532-4142-A675-F2DB4D36AC43}"/>
              </a:ext>
            </a:extLst>
          </p:cNvPr>
          <p:cNvSpPr>
            <a:spLocks noGrp="1"/>
          </p:cNvSpPr>
          <p:nvPr>
            <p:ph type="body" sz="quarter" idx="13"/>
          </p:nvPr>
        </p:nvSpPr>
        <p:spPr>
          <a:xfrm>
            <a:off x="6753285" y="1885949"/>
            <a:ext cx="3300984" cy="764782"/>
          </a:xfrm>
        </p:spPr>
        <p:txBody>
          <a:bodyPr/>
          <a:lstStyle/>
          <a:p>
            <a:r>
              <a:rPr lang="en-US" dirty="0"/>
              <a:t>Consideration</a:t>
            </a:r>
          </a:p>
        </p:txBody>
      </p:sp>
      <p:sp>
        <p:nvSpPr>
          <p:cNvPr id="8" name="Text Placeholder 7">
            <a:extLst>
              <a:ext uri="{FF2B5EF4-FFF2-40B4-BE49-F238E27FC236}">
                <a16:creationId xmlns:a16="http://schemas.microsoft.com/office/drawing/2014/main" id="{45615CEE-DEE9-4DDB-91B0-EA78CDD14C29}"/>
              </a:ext>
            </a:extLst>
          </p:cNvPr>
          <p:cNvSpPr>
            <a:spLocks noGrp="1"/>
          </p:cNvSpPr>
          <p:nvPr>
            <p:ph type="body" sz="half" idx="17"/>
          </p:nvPr>
        </p:nvSpPr>
        <p:spPr>
          <a:xfrm>
            <a:off x="6753285" y="2695725"/>
            <a:ext cx="3300984" cy="3023089"/>
          </a:xfrm>
        </p:spPr>
        <p:txBody>
          <a:bodyPr>
            <a:normAutofit/>
          </a:bodyPr>
          <a:lstStyle/>
          <a:p>
            <a:r>
              <a:rPr lang="en-US" sz="2000" dirty="0"/>
              <a:t>October</a:t>
            </a:r>
          </a:p>
          <a:p>
            <a:r>
              <a:rPr lang="en-US" sz="2000" dirty="0"/>
              <a:t>Resource Partners review and decide on Investment Proposals</a:t>
            </a:r>
          </a:p>
        </p:txBody>
      </p:sp>
      <p:sp>
        <p:nvSpPr>
          <p:cNvPr id="10" name="Rectangle 9" descr="Open envelope">
            <a:extLst>
              <a:ext uri="{FF2B5EF4-FFF2-40B4-BE49-F238E27FC236}">
                <a16:creationId xmlns:a16="http://schemas.microsoft.com/office/drawing/2014/main" id="{8916DDF4-6AC5-4D85-9190-3D6F61CDA201}"/>
              </a:ext>
            </a:extLst>
          </p:cNvPr>
          <p:cNvSpPr/>
          <p:nvPr/>
        </p:nvSpPr>
        <p:spPr>
          <a:xfrm>
            <a:off x="2644775" y="2268339"/>
            <a:ext cx="316975" cy="31697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1" name="Rectangle 10" descr="Checkmark">
            <a:extLst>
              <a:ext uri="{FF2B5EF4-FFF2-40B4-BE49-F238E27FC236}">
                <a16:creationId xmlns:a16="http://schemas.microsoft.com/office/drawing/2014/main" id="{6A6EC9E6-8629-4AC0-A3BF-022DB3CA3779}"/>
              </a:ext>
            </a:extLst>
          </p:cNvPr>
          <p:cNvSpPr/>
          <p:nvPr/>
        </p:nvSpPr>
        <p:spPr>
          <a:xfrm>
            <a:off x="7188728" y="2271561"/>
            <a:ext cx="316975" cy="31697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094508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82DD-BB31-4CD3-9F8E-DD0663C1E3A8}"/>
              </a:ext>
            </a:extLst>
          </p:cNvPr>
          <p:cNvSpPr>
            <a:spLocks noGrp="1"/>
          </p:cNvSpPr>
          <p:nvPr>
            <p:ph type="title"/>
          </p:nvPr>
        </p:nvSpPr>
        <p:spPr/>
        <p:txBody>
          <a:bodyPr/>
          <a:lstStyle/>
          <a:p>
            <a:r>
              <a:rPr lang="en-US" dirty="0"/>
              <a:t>Investment Proposal Process</a:t>
            </a:r>
          </a:p>
        </p:txBody>
      </p:sp>
      <p:sp>
        <p:nvSpPr>
          <p:cNvPr id="5" name="Text Placeholder 4">
            <a:extLst>
              <a:ext uri="{FF2B5EF4-FFF2-40B4-BE49-F238E27FC236}">
                <a16:creationId xmlns:a16="http://schemas.microsoft.com/office/drawing/2014/main" id="{D7DBF211-84C7-4D2A-AB10-9D85FA57274C}"/>
              </a:ext>
            </a:extLst>
          </p:cNvPr>
          <p:cNvSpPr>
            <a:spLocks noGrp="1"/>
          </p:cNvSpPr>
          <p:nvPr>
            <p:ph type="body" sz="quarter" idx="3"/>
          </p:nvPr>
        </p:nvSpPr>
        <p:spPr/>
        <p:txBody>
          <a:bodyPr/>
          <a:lstStyle/>
          <a:p>
            <a:r>
              <a:rPr lang="en-US" dirty="0"/>
              <a:t>Notification</a:t>
            </a:r>
          </a:p>
        </p:txBody>
      </p:sp>
      <p:sp>
        <p:nvSpPr>
          <p:cNvPr id="6" name="Text Placeholder 5">
            <a:extLst>
              <a:ext uri="{FF2B5EF4-FFF2-40B4-BE49-F238E27FC236}">
                <a16:creationId xmlns:a16="http://schemas.microsoft.com/office/drawing/2014/main" id="{676BC4F3-58F9-4456-895A-9C593D67731B}"/>
              </a:ext>
            </a:extLst>
          </p:cNvPr>
          <p:cNvSpPr>
            <a:spLocks noGrp="1"/>
          </p:cNvSpPr>
          <p:nvPr>
            <p:ph type="body" sz="half" idx="16"/>
          </p:nvPr>
        </p:nvSpPr>
        <p:spPr/>
        <p:txBody>
          <a:bodyPr>
            <a:normAutofit/>
          </a:bodyPr>
          <a:lstStyle/>
          <a:p>
            <a:r>
              <a:rPr lang="en-US" sz="2000" dirty="0"/>
              <a:t>November</a:t>
            </a:r>
          </a:p>
          <a:p>
            <a:r>
              <a:rPr lang="en-US" sz="2000" dirty="0"/>
              <a:t>Implementing Partners are notified of Investment Decisions by Resource Partners</a:t>
            </a:r>
          </a:p>
        </p:txBody>
      </p:sp>
      <p:sp>
        <p:nvSpPr>
          <p:cNvPr id="9" name="Rectangle 8" descr="Bell">
            <a:extLst>
              <a:ext uri="{FF2B5EF4-FFF2-40B4-BE49-F238E27FC236}">
                <a16:creationId xmlns:a16="http://schemas.microsoft.com/office/drawing/2014/main" id="{038D80E4-E020-498B-BD4D-0BCF03940BBD}"/>
              </a:ext>
            </a:extLst>
          </p:cNvPr>
          <p:cNvSpPr/>
          <p:nvPr/>
        </p:nvSpPr>
        <p:spPr>
          <a:xfrm>
            <a:off x="5004451" y="2268340"/>
            <a:ext cx="316975" cy="31697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3767928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886D4A05-AFD9-4D13-98E7-B23E4C9D7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49EAD4-F5C6-46FF-8383-D3459C45950F}"/>
              </a:ext>
            </a:extLst>
          </p:cNvPr>
          <p:cNvSpPr>
            <a:spLocks noGrp="1"/>
          </p:cNvSpPr>
          <p:nvPr>
            <p:ph type="title"/>
          </p:nvPr>
        </p:nvSpPr>
        <p:spPr>
          <a:xfrm>
            <a:off x="1370693" y="4406537"/>
            <a:ext cx="9440034" cy="1088336"/>
          </a:xfrm>
        </p:spPr>
        <p:txBody>
          <a:bodyPr vert="horz" lIns="91440" tIns="45720" rIns="91440" bIns="45720" rtlCol="0" anchor="b">
            <a:normAutofit/>
          </a:bodyPr>
          <a:lstStyle/>
          <a:p>
            <a:r>
              <a:rPr lang="en-US" sz="4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Questions</a:t>
            </a:r>
          </a:p>
        </p:txBody>
      </p:sp>
      <p:pic>
        <p:nvPicPr>
          <p:cNvPr id="14" name="Graphic 5" descr="Help">
            <a:extLst>
              <a:ext uri="{FF2B5EF4-FFF2-40B4-BE49-F238E27FC236}">
                <a16:creationId xmlns:a16="http://schemas.microsoft.com/office/drawing/2014/main" id="{3D50B927-2A29-408E-B6F9-176E91C354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4617" y="643463"/>
            <a:ext cx="3249553" cy="3249553"/>
          </a:xfrm>
          <a:prstGeom prst="rect">
            <a:avLst/>
          </a:prstGeom>
        </p:spPr>
      </p:pic>
    </p:spTree>
    <p:extLst>
      <p:ext uri="{BB962C8B-B14F-4D97-AF65-F5344CB8AC3E}">
        <p14:creationId xmlns:p14="http://schemas.microsoft.com/office/powerpoint/2010/main" val="3337099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36014-A18C-4589-8CC9-015C8E096370}"/>
              </a:ext>
            </a:extLst>
          </p:cNvPr>
          <p:cNvSpPr>
            <a:spLocks noGrp="1"/>
          </p:cNvSpPr>
          <p:nvPr>
            <p:ph type="title"/>
          </p:nvPr>
        </p:nvSpPr>
        <p:spPr>
          <a:xfrm>
            <a:off x="834013" y="1115568"/>
            <a:ext cx="3487616" cy="4626864"/>
          </a:xfrm>
        </p:spPr>
        <p:txBody>
          <a:bodyPr>
            <a:normAutofit/>
          </a:bodyPr>
          <a:lstStyle/>
          <a:p>
            <a:pPr algn="l"/>
            <a:r>
              <a:rPr lang="en-US" sz="3600"/>
              <a:t>All Access Goals</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5E892B-24F1-48F2-8EA7-C3A1B316752F}"/>
              </a:ext>
            </a:extLst>
          </p:cNvPr>
          <p:cNvSpPr>
            <a:spLocks noGrp="1"/>
          </p:cNvSpPr>
          <p:nvPr>
            <p:ph idx="1"/>
          </p:nvPr>
        </p:nvSpPr>
        <p:spPr>
          <a:xfrm>
            <a:off x="5105398" y="1115568"/>
            <a:ext cx="6245352" cy="4626864"/>
          </a:xfrm>
        </p:spPr>
        <p:txBody>
          <a:bodyPr anchor="ctr">
            <a:normAutofit/>
          </a:bodyPr>
          <a:lstStyle/>
          <a:p>
            <a:pPr>
              <a:lnSpc>
                <a:spcPct val="90000"/>
              </a:lnSpc>
            </a:pPr>
            <a:r>
              <a:rPr lang="en-US" dirty="0"/>
              <a:t>By 2033:</a:t>
            </a:r>
          </a:p>
          <a:p>
            <a:pPr lvl="1">
              <a:lnSpc>
                <a:spcPct val="90000"/>
              </a:lnSpc>
            </a:pPr>
            <a:r>
              <a:rPr lang="en-US" dirty="0"/>
              <a:t>95% of the global population will have access to a Full Bible (languages with greater than 500,000 speakers)</a:t>
            </a:r>
          </a:p>
          <a:p>
            <a:pPr lvl="1">
              <a:lnSpc>
                <a:spcPct val="90000"/>
              </a:lnSpc>
            </a:pPr>
            <a:r>
              <a:rPr lang="en-US" dirty="0"/>
              <a:t>99.96% of the global population will have access to a New Testament or equivalent (languages with greater than 5,000 speakers and less than 500,000 speakers)</a:t>
            </a:r>
          </a:p>
          <a:p>
            <a:pPr lvl="1">
              <a:lnSpc>
                <a:spcPct val="90000"/>
              </a:lnSpc>
            </a:pPr>
            <a:r>
              <a:rPr lang="en-US" dirty="0"/>
              <a:t>100% of the world’s population will have access to at least some portion of Scripture (portions being 25 chapters in languages with less than 5,000 speakers)</a:t>
            </a:r>
          </a:p>
          <a:p>
            <a:pPr lvl="1">
              <a:lnSpc>
                <a:spcPct val="90000"/>
              </a:lnSpc>
            </a:pPr>
            <a:r>
              <a:rPr lang="en-US" dirty="0"/>
              <a:t>Access to a second translation in the top 100 most strategic written languages of the world; which is estimated to include critical revisions completed in 26 of these languages</a:t>
            </a:r>
          </a:p>
        </p:txBody>
      </p:sp>
    </p:spTree>
    <p:extLst>
      <p:ext uri="{BB962C8B-B14F-4D97-AF65-F5344CB8AC3E}">
        <p14:creationId xmlns:p14="http://schemas.microsoft.com/office/powerpoint/2010/main" val="523485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C3A0-27A1-465A-8536-A0961FFF0333}"/>
              </a:ext>
            </a:extLst>
          </p:cNvPr>
          <p:cNvSpPr>
            <a:spLocks noGrp="1"/>
          </p:cNvSpPr>
          <p:nvPr>
            <p:ph type="title"/>
          </p:nvPr>
        </p:nvSpPr>
        <p:spPr/>
        <p:txBody>
          <a:bodyPr/>
          <a:lstStyle/>
          <a:p>
            <a:r>
              <a:rPr lang="en-US" dirty="0"/>
              <a:t>What’s a DAF?</a:t>
            </a:r>
          </a:p>
        </p:txBody>
      </p:sp>
      <p:sp>
        <p:nvSpPr>
          <p:cNvPr id="3" name="Content Placeholder 2">
            <a:extLst>
              <a:ext uri="{FF2B5EF4-FFF2-40B4-BE49-F238E27FC236}">
                <a16:creationId xmlns:a16="http://schemas.microsoft.com/office/drawing/2014/main" id="{3D1E3B88-0EFD-4BF9-87B5-58A52735C28D}"/>
              </a:ext>
            </a:extLst>
          </p:cNvPr>
          <p:cNvSpPr>
            <a:spLocks noGrp="1"/>
          </p:cNvSpPr>
          <p:nvPr>
            <p:ph idx="1"/>
          </p:nvPr>
        </p:nvSpPr>
        <p:spPr>
          <a:xfrm>
            <a:off x="301841" y="2076450"/>
            <a:ext cx="6398062" cy="3714749"/>
          </a:xfrm>
        </p:spPr>
        <p:txBody>
          <a:bodyPr/>
          <a:lstStyle/>
          <a:p>
            <a:r>
              <a:rPr lang="en-US" dirty="0"/>
              <a:t>DAF represents the ETEN Donor Advised Fund</a:t>
            </a:r>
          </a:p>
          <a:p>
            <a:r>
              <a:rPr lang="en-US" dirty="0"/>
              <a:t>Central repository of investments directed towards Bible Translation efforts in accomplishing All-Access Goals within the ETEN collective impact alliance</a:t>
            </a:r>
          </a:p>
        </p:txBody>
      </p:sp>
      <p:graphicFrame>
        <p:nvGraphicFramePr>
          <p:cNvPr id="4" name="Diagram 3">
            <a:extLst>
              <a:ext uri="{FF2B5EF4-FFF2-40B4-BE49-F238E27FC236}">
                <a16:creationId xmlns:a16="http://schemas.microsoft.com/office/drawing/2014/main" id="{79D5C01E-6B44-44C0-BA00-7512A78DEB0C}"/>
              </a:ext>
            </a:extLst>
          </p:cNvPr>
          <p:cNvGraphicFramePr/>
          <p:nvPr>
            <p:extLst>
              <p:ext uri="{D42A27DB-BD31-4B8C-83A1-F6EECF244321}">
                <p14:modId xmlns:p14="http://schemas.microsoft.com/office/powerpoint/2010/main" val="1561518009"/>
              </p:ext>
            </p:extLst>
          </p:nvPr>
        </p:nvGraphicFramePr>
        <p:xfrm>
          <a:off x="5183594" y="106680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766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3F54E-0CC6-4C75-906D-ACF6D0FD54E9}"/>
              </a:ext>
            </a:extLst>
          </p:cNvPr>
          <p:cNvSpPr>
            <a:spLocks noGrp="1"/>
          </p:cNvSpPr>
          <p:nvPr>
            <p:ph type="title"/>
          </p:nvPr>
        </p:nvSpPr>
        <p:spPr>
          <a:xfrm>
            <a:off x="913795" y="609600"/>
            <a:ext cx="10353762" cy="1257300"/>
          </a:xfrm>
        </p:spPr>
        <p:txBody>
          <a:bodyPr vert="horz" lIns="91440" tIns="45720" rIns="91440" bIns="45720" rtlCol="0" anchor="ctr">
            <a:normAutofit/>
          </a:bodyPr>
          <a:lstStyle/>
          <a:p>
            <a:r>
              <a:rPr lang="en-US"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DAF Oversight</a:t>
            </a:r>
          </a:p>
        </p:txBody>
      </p:sp>
      <p:sp>
        <p:nvSpPr>
          <p:cNvPr id="13" name="Content Placeholder 2">
            <a:extLst>
              <a:ext uri="{FF2B5EF4-FFF2-40B4-BE49-F238E27FC236}">
                <a16:creationId xmlns:a16="http://schemas.microsoft.com/office/drawing/2014/main" id="{3110087E-6FEA-4B4B-8497-01FF015F3B1E}"/>
              </a:ext>
            </a:extLst>
          </p:cNvPr>
          <p:cNvSpPr>
            <a:spLocks noGrp="1"/>
          </p:cNvSpPr>
          <p:nvPr>
            <p:ph idx="1"/>
          </p:nvPr>
        </p:nvSpPr>
        <p:spPr>
          <a:xfrm>
            <a:off x="962009" y="1732450"/>
            <a:ext cx="5546272" cy="3658378"/>
          </a:xfrm>
        </p:spPr>
        <p:txBody>
          <a:bodyPr vert="horz" lIns="91440" tIns="45720" rIns="91440" bIns="45720" rtlCol="0" anchor="ctr">
            <a:normAutofit fontScale="92500"/>
          </a:bodyPr>
          <a:lstStyle/>
          <a:p>
            <a:pPr marL="36900" indent="0">
              <a:lnSpc>
                <a:spcPct val="100000"/>
              </a:lnSpc>
              <a:buNone/>
            </a:pPr>
            <a:endParaRPr lang="en-US" sz="22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endParaRPr>
          </a:p>
          <a:p>
            <a:pPr>
              <a:lnSpc>
                <a:spcPct val="100000"/>
              </a:lnSpc>
            </a:pPr>
            <a:r>
              <a:rPr lang="en-US"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The ETEN Donor Advised Fund represents one of the many investment streams directed at the work of Bible Translation</a:t>
            </a:r>
          </a:p>
          <a:p>
            <a:pPr>
              <a:lnSpc>
                <a:spcPct val="100000"/>
              </a:lnSpc>
            </a:pPr>
            <a:r>
              <a:rPr lang="en-US"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Mission Mutual, a backbone organization in service to the ETEN alliance, </a:t>
            </a:r>
            <a:r>
              <a:rPr lang="en-US" dirty="0"/>
              <a:t>provides support and administration of the ETEN Donor Advised Fund</a:t>
            </a:r>
            <a:endParaRPr lang="en-US"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endParaRPr>
          </a:p>
          <a:p>
            <a:pPr>
              <a:lnSpc>
                <a:spcPct val="100000"/>
              </a:lnSpc>
            </a:pPr>
            <a:r>
              <a:rPr lang="en-US"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Role of administrators and </a:t>
            </a:r>
            <a:r>
              <a:rPr lang="en-US" dirty="0"/>
              <a:t>supporters</a:t>
            </a:r>
            <a:endParaRPr lang="en-US"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endParaRPr>
          </a:p>
        </p:txBody>
      </p:sp>
      <p:pic>
        <p:nvPicPr>
          <p:cNvPr id="7" name="Graphic 6" descr="Cheers">
            <a:extLst>
              <a:ext uri="{FF2B5EF4-FFF2-40B4-BE49-F238E27FC236}">
                <a16:creationId xmlns:a16="http://schemas.microsoft.com/office/drawing/2014/main" id="{C6B72922-E4DC-4B57-98B7-C634506DE3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470289" y="2132822"/>
            <a:ext cx="3258006" cy="3258006"/>
          </a:xfrm>
          <a:prstGeom prst="rect">
            <a:avLst/>
          </a:prstGeom>
        </p:spPr>
      </p:pic>
    </p:spTree>
    <p:extLst>
      <p:ext uri="{BB962C8B-B14F-4D97-AF65-F5344CB8AC3E}">
        <p14:creationId xmlns:p14="http://schemas.microsoft.com/office/powerpoint/2010/main" val="429232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15AB5-63B3-4451-A273-A304E9994172}"/>
              </a:ext>
            </a:extLst>
          </p:cNvPr>
          <p:cNvSpPr>
            <a:spLocks noGrp="1"/>
          </p:cNvSpPr>
          <p:nvPr>
            <p:ph type="title"/>
          </p:nvPr>
        </p:nvSpPr>
        <p:spPr>
          <a:xfrm>
            <a:off x="633743" y="965201"/>
            <a:ext cx="3413156" cy="4562472"/>
          </a:xfrm>
        </p:spPr>
        <p:txBody>
          <a:bodyPr vert="horz" lIns="91440" tIns="45720" rIns="91440" bIns="45720" rtlCol="0" anchor="ctr">
            <a:normAutofit/>
          </a:bodyPr>
          <a:lstStyle/>
          <a:p>
            <a:pPr algn="l"/>
            <a:r>
              <a:rPr lang="en-US" sz="4400" dirty="0"/>
              <a:t>Investment</a:t>
            </a:r>
            <a:r>
              <a:rPr lang="en-US" sz="44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Strategy and Focus</a:t>
            </a:r>
          </a:p>
        </p:txBody>
      </p:sp>
      <p:pic>
        <p:nvPicPr>
          <p:cNvPr id="27" name="Picture 23">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475C9BB8-4E58-49F4-921F-6418EEBF57DE}"/>
              </a:ext>
            </a:extLst>
          </p:cNvPr>
          <p:cNvSpPr>
            <a:spLocks noGrp="1"/>
          </p:cNvSpPr>
          <p:nvPr>
            <p:ph sz="half" idx="1"/>
          </p:nvPr>
        </p:nvSpPr>
        <p:spPr>
          <a:xfrm>
            <a:off x="5148943" y="965200"/>
            <a:ext cx="6118614" cy="4562473"/>
          </a:xfrm>
        </p:spPr>
        <p:txBody>
          <a:bodyPr vert="horz" lIns="91440" tIns="45720" rIns="91440" bIns="45720" rtlCol="0" anchor="ctr">
            <a:normAutofit/>
          </a:bodyPr>
          <a:lstStyle/>
          <a:p>
            <a:pPr marL="0" indent="0">
              <a:buNone/>
            </a:pPr>
            <a:r>
              <a:rPr lang="en-US" sz="28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Investment Strategies </a:t>
            </a:r>
          </a:p>
          <a:p>
            <a:pPr marL="742950" lvl="1" indent="-285750">
              <a:buFont typeface="Wingdings 2" charset="2"/>
              <a:buChar char="•"/>
            </a:pPr>
            <a:r>
              <a:rPr lang="en-US" sz="24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Collaboration/Sharing/Exhibition of Trust and Relationship/Open Access</a:t>
            </a:r>
          </a:p>
          <a:p>
            <a:pPr marL="742950" lvl="1" indent="-285750">
              <a:buFont typeface="Wingdings 2" charset="2"/>
              <a:buChar char="•"/>
            </a:pPr>
            <a:r>
              <a:rPr lang="en-US" sz="24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Common Platforms </a:t>
            </a:r>
          </a:p>
          <a:p>
            <a:pPr marL="742950" lvl="1" indent="-285750">
              <a:buFont typeface="Wingdings 2" charset="2"/>
              <a:buChar char="•"/>
            </a:pPr>
            <a:r>
              <a:rPr lang="en-US" sz="24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Better Quality, Faster, Cheaper Bible translation </a:t>
            </a:r>
          </a:p>
          <a:p>
            <a:pPr marL="742950" lvl="1" indent="-285750">
              <a:buFont typeface="Wingdings 2" charset="2"/>
              <a:buChar char="•"/>
            </a:pPr>
            <a:r>
              <a:rPr lang="en-US" sz="24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Innovation</a:t>
            </a:r>
          </a:p>
          <a:p>
            <a:pPr marL="742950" lvl="1" indent="-285750">
              <a:buFont typeface="Wingdings 2" charset="2"/>
              <a:buChar char="•"/>
            </a:pPr>
            <a:r>
              <a:rPr lang="en-US" sz="24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Operational Transformation </a:t>
            </a:r>
          </a:p>
          <a:p>
            <a:pPr marL="36900" indent="0">
              <a:buFont typeface="Wingdings 2" charset="2"/>
              <a:buNone/>
            </a:pPr>
            <a:endParaRPr lang="en-US"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endParaRPr>
          </a:p>
        </p:txBody>
      </p:sp>
    </p:spTree>
    <p:extLst>
      <p:ext uri="{BB962C8B-B14F-4D97-AF65-F5344CB8AC3E}">
        <p14:creationId xmlns:p14="http://schemas.microsoft.com/office/powerpoint/2010/main" val="2537997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15AB5-63B3-4451-A273-A304E9994172}"/>
              </a:ext>
            </a:extLst>
          </p:cNvPr>
          <p:cNvSpPr>
            <a:spLocks noGrp="1"/>
          </p:cNvSpPr>
          <p:nvPr>
            <p:ph type="title"/>
          </p:nvPr>
        </p:nvSpPr>
        <p:spPr>
          <a:xfrm>
            <a:off x="633743" y="965201"/>
            <a:ext cx="3413156" cy="4562472"/>
          </a:xfrm>
        </p:spPr>
        <p:txBody>
          <a:bodyPr vert="horz" lIns="91440" tIns="45720" rIns="91440" bIns="45720" rtlCol="0" anchor="ctr">
            <a:normAutofit/>
          </a:bodyPr>
          <a:lstStyle/>
          <a:p>
            <a:pPr algn="l"/>
            <a:r>
              <a:rPr lang="en-US" sz="4400" dirty="0"/>
              <a:t>Investment</a:t>
            </a:r>
            <a:r>
              <a:rPr lang="en-US" sz="44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Strategy and Focus</a:t>
            </a:r>
          </a:p>
        </p:txBody>
      </p:sp>
      <p:pic>
        <p:nvPicPr>
          <p:cNvPr id="30" name="Picture 2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4" name="Content Placeholder 3">
            <a:extLst>
              <a:ext uri="{FF2B5EF4-FFF2-40B4-BE49-F238E27FC236}">
                <a16:creationId xmlns:a16="http://schemas.microsoft.com/office/drawing/2014/main" id="{19CFF35E-8ACF-4C6D-B640-8B9B68970E57}"/>
              </a:ext>
            </a:extLst>
          </p:cNvPr>
          <p:cNvSpPr>
            <a:spLocks noGrp="1"/>
          </p:cNvSpPr>
          <p:nvPr>
            <p:ph sz="half" idx="2"/>
          </p:nvPr>
        </p:nvSpPr>
        <p:spPr>
          <a:xfrm>
            <a:off x="5148943" y="965200"/>
            <a:ext cx="6118614" cy="4562473"/>
          </a:xfrm>
        </p:spPr>
        <p:txBody>
          <a:bodyPr vert="horz" lIns="91440" tIns="45720" rIns="91440" bIns="45720" rtlCol="0" anchor="ctr">
            <a:normAutofit/>
          </a:bodyPr>
          <a:lstStyle/>
          <a:p>
            <a:pPr marL="0" indent="0">
              <a:buNone/>
            </a:pPr>
            <a:r>
              <a:rPr lang="en-US" sz="32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Investment Focus: </a:t>
            </a:r>
          </a:p>
          <a:p>
            <a:pPr marL="742950" lvl="1" indent="-285750">
              <a:buFont typeface="Wingdings 2" charset="2"/>
              <a:buChar char="•"/>
            </a:pPr>
            <a:r>
              <a:rPr lang="en-US" sz="28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Bible Translation</a:t>
            </a:r>
          </a:p>
          <a:p>
            <a:pPr marL="742950" lvl="1" indent="-285750">
              <a:buFont typeface="Wingdings 2" charset="2"/>
              <a:buChar char="•"/>
            </a:pPr>
            <a:r>
              <a:rPr lang="en-US" sz="28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Translation Tools</a:t>
            </a:r>
          </a:p>
          <a:p>
            <a:pPr marL="742950" lvl="1" indent="-285750">
              <a:buFont typeface="Wingdings 2" charset="2"/>
              <a:buChar char="•"/>
            </a:pPr>
            <a:r>
              <a:rPr lang="en-US" sz="2800" dirty="0"/>
              <a:t>Quality Assurance in Bible Translation</a:t>
            </a:r>
          </a:p>
          <a:p>
            <a:pPr marL="742950" lvl="1" indent="-285750">
              <a:buFont typeface="Wingdings 2" charset="2"/>
              <a:buChar char="•"/>
            </a:pPr>
            <a:r>
              <a:rPr lang="en-US" sz="28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Organizational Development – </a:t>
            </a:r>
            <a:r>
              <a:rPr lang="en-US" sz="2800" dirty="0"/>
              <a:t>national organizations</a:t>
            </a:r>
            <a:endParaRPr lang="en-US" sz="28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endParaRPr>
          </a:p>
        </p:txBody>
      </p:sp>
    </p:spTree>
    <p:extLst>
      <p:ext uri="{BB962C8B-B14F-4D97-AF65-F5344CB8AC3E}">
        <p14:creationId xmlns:p14="http://schemas.microsoft.com/office/powerpoint/2010/main" val="566242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5BE59-8EF5-4C0D-AB2E-F4709B781214}"/>
              </a:ext>
            </a:extLst>
          </p:cNvPr>
          <p:cNvSpPr>
            <a:spLocks noGrp="1"/>
          </p:cNvSpPr>
          <p:nvPr>
            <p:ph type="title"/>
          </p:nvPr>
        </p:nvSpPr>
        <p:spPr>
          <a:xfrm>
            <a:off x="834013" y="1115568"/>
            <a:ext cx="3487616" cy="4626864"/>
          </a:xfrm>
        </p:spPr>
        <p:txBody>
          <a:bodyPr>
            <a:normAutofit/>
          </a:bodyPr>
          <a:lstStyle/>
          <a:p>
            <a:pPr algn="l"/>
            <a:r>
              <a:rPr lang="en-US" sz="3600"/>
              <a:t>DAF – Strategy and Focus</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BB12F6-946E-41B5-BE5B-68418396D87A}"/>
              </a:ext>
            </a:extLst>
          </p:cNvPr>
          <p:cNvSpPr>
            <a:spLocks noGrp="1"/>
          </p:cNvSpPr>
          <p:nvPr>
            <p:ph idx="1"/>
          </p:nvPr>
        </p:nvSpPr>
        <p:spPr>
          <a:xfrm>
            <a:off x="5105398" y="1115568"/>
            <a:ext cx="6245352" cy="4626864"/>
          </a:xfrm>
        </p:spPr>
        <p:txBody>
          <a:bodyPr anchor="ctr">
            <a:normAutofit/>
          </a:bodyPr>
          <a:lstStyle/>
          <a:p>
            <a:pPr>
              <a:lnSpc>
                <a:spcPct val="90000"/>
              </a:lnSpc>
            </a:pPr>
            <a:r>
              <a:rPr lang="en-US" sz="1400"/>
              <a:t>ETEN Investment Focus</a:t>
            </a:r>
          </a:p>
          <a:p>
            <a:pPr lvl="1">
              <a:lnSpc>
                <a:spcPct val="90000"/>
              </a:lnSpc>
            </a:pPr>
            <a:r>
              <a:rPr lang="en-US" sz="1400"/>
              <a:t>Bible Translation – Investment from the DAF in the work of Bible translation is strategically focused on languages and people groups identified in the </a:t>
            </a:r>
            <a:r>
              <a:rPr lang="en-US" sz="1400" i="1"/>
              <a:t>All Access Goals</a:t>
            </a:r>
            <a:r>
              <a:rPr lang="en-US" sz="1400"/>
              <a:t>. Investments are made annually based on predetermined percentages for each of the Implementing Partners. 2019 welcomed the introduction and beta test of “progress-based metrics” applied to each Implementing Partner as it relates to their progress toward completion of the All Access Goals.</a:t>
            </a:r>
          </a:p>
          <a:p>
            <a:pPr lvl="1">
              <a:lnSpc>
                <a:spcPct val="90000"/>
              </a:lnSpc>
            </a:pPr>
            <a:r>
              <a:rPr lang="en-US" sz="1400"/>
              <a:t>Translation Tools – One or a combination of two or more technological and/or programmatical “helps” created and designed to facilitate the scripture translation process, with an emphasis on better quality, faster, and cheaper Bible translation.</a:t>
            </a:r>
          </a:p>
          <a:p>
            <a:pPr lvl="1">
              <a:lnSpc>
                <a:spcPct val="90000"/>
              </a:lnSpc>
            </a:pPr>
            <a:r>
              <a:rPr lang="en-US" sz="1400"/>
              <a:t>Capacity Development – Programs and/or initiatives with a strategic focus on one of the three sub-categories of effort; 1) Quality Assurance in Bible Translation; 2) Organizational Development efforts undertaken to strengthen local/national organizations; and 3) Collaborative Translation Needs Assessment.</a:t>
            </a:r>
          </a:p>
        </p:txBody>
      </p:sp>
    </p:spTree>
    <p:extLst>
      <p:ext uri="{BB962C8B-B14F-4D97-AF65-F5344CB8AC3E}">
        <p14:creationId xmlns:p14="http://schemas.microsoft.com/office/powerpoint/2010/main" val="3113728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303B-C3EA-4EAB-9917-5E19F6472BBE}"/>
              </a:ext>
            </a:extLst>
          </p:cNvPr>
          <p:cNvSpPr>
            <a:spLocks noGrp="1"/>
          </p:cNvSpPr>
          <p:nvPr>
            <p:ph type="title"/>
          </p:nvPr>
        </p:nvSpPr>
        <p:spPr/>
        <p:txBody>
          <a:bodyPr/>
          <a:lstStyle/>
          <a:p>
            <a:r>
              <a:rPr lang="en-US" dirty="0"/>
              <a:t>Investment Path</a:t>
            </a:r>
          </a:p>
        </p:txBody>
      </p:sp>
      <p:graphicFrame>
        <p:nvGraphicFramePr>
          <p:cNvPr id="4" name="Content Placeholder 3">
            <a:extLst>
              <a:ext uri="{FF2B5EF4-FFF2-40B4-BE49-F238E27FC236}">
                <a16:creationId xmlns:a16="http://schemas.microsoft.com/office/drawing/2014/main" id="{7E208441-391D-4B9B-A923-0AFACF6A63FA}"/>
              </a:ext>
            </a:extLst>
          </p:cNvPr>
          <p:cNvGraphicFramePr>
            <a:graphicFrameLocks noGrp="1"/>
          </p:cNvGraphicFramePr>
          <p:nvPr>
            <p:ph idx="1"/>
            <p:extLst>
              <p:ext uri="{D42A27DB-BD31-4B8C-83A1-F6EECF244321}">
                <p14:modId xmlns:p14="http://schemas.microsoft.com/office/powerpoint/2010/main" val="4187666550"/>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4683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12207A-49B0-43B8-982F-0B7F7B330B6C}"/>
              </a:ext>
            </a:extLst>
          </p:cNvPr>
          <p:cNvSpPr>
            <a:spLocks noGrp="1"/>
          </p:cNvSpPr>
          <p:nvPr>
            <p:ph type="title"/>
          </p:nvPr>
        </p:nvSpPr>
        <p:spPr/>
        <p:txBody>
          <a:bodyPr>
            <a:normAutofit fontScale="90000"/>
          </a:bodyPr>
          <a:lstStyle/>
          <a:p>
            <a:r>
              <a:rPr lang="en-US" sz="3600" dirty="0"/>
              <a:t>Implementing Partners</a:t>
            </a:r>
          </a:p>
        </p:txBody>
      </p:sp>
      <p:pic>
        <p:nvPicPr>
          <p:cNvPr id="21" name="Picture 6" descr="https://seedcompany.com/static/media/SeedCompanyLogoWithTagLine.3a88448f.png">
            <a:extLst>
              <a:ext uri="{FF2B5EF4-FFF2-40B4-BE49-F238E27FC236}">
                <a16:creationId xmlns:a16="http://schemas.microsoft.com/office/drawing/2014/main" id="{6E9DE2C9-1D8E-4E97-84CE-33AEBBE3D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568" y="2132519"/>
            <a:ext cx="2669508" cy="780007"/>
          </a:xfrm>
          <a:prstGeom prst="rect">
            <a:avLst/>
          </a:prstGeom>
          <a:solidFill>
            <a:schemeClr val="tx1"/>
          </a:solidFill>
          <a:ln>
            <a:noFill/>
          </a:ln>
          <a:effectLst>
            <a:outerShdw blurRad="292100" dist="139700" dir="2700000" algn="tl" rotWithShape="0">
              <a:srgbClr val="333333">
                <a:alpha val="65000"/>
              </a:srgbClr>
            </a:outerShdw>
          </a:effectLst>
        </p:spPr>
      </p:pic>
      <p:pic>
        <p:nvPicPr>
          <p:cNvPr id="22" name="Picture 10" descr="Image result for united bible societies logo">
            <a:extLst>
              <a:ext uri="{FF2B5EF4-FFF2-40B4-BE49-F238E27FC236}">
                <a16:creationId xmlns:a16="http://schemas.microsoft.com/office/drawing/2014/main" id="{967D1CAA-BA98-4976-A159-1F83996D1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0120" y="3033351"/>
            <a:ext cx="1157202" cy="11572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Related image">
            <a:extLst>
              <a:ext uri="{FF2B5EF4-FFF2-40B4-BE49-F238E27FC236}">
                <a16:creationId xmlns:a16="http://schemas.microsoft.com/office/drawing/2014/main" id="{85D6E06B-0D33-44B1-855D-89C2670AE5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6925" y="737398"/>
            <a:ext cx="2044253" cy="10727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Image result for Wycliffe Bible Translators Logo Vector">
            <a:extLst>
              <a:ext uri="{FF2B5EF4-FFF2-40B4-BE49-F238E27FC236}">
                <a16:creationId xmlns:a16="http://schemas.microsoft.com/office/drawing/2014/main" id="{A0EFD1CF-A68E-444C-8DF6-DFA50E6C73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1526" y="3166403"/>
            <a:ext cx="2144983" cy="10724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Image result for SIL LOGO">
            <a:extLst>
              <a:ext uri="{FF2B5EF4-FFF2-40B4-BE49-F238E27FC236}">
                <a16:creationId xmlns:a16="http://schemas.microsoft.com/office/drawing/2014/main" id="{8C32C325-CD3E-4617-8509-5B1F216F21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5834" y="1814566"/>
            <a:ext cx="1027091" cy="12280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descr="Image result for lutheran bible translators Logo">
            <a:extLst>
              <a:ext uri="{FF2B5EF4-FFF2-40B4-BE49-F238E27FC236}">
                <a16:creationId xmlns:a16="http://schemas.microsoft.com/office/drawing/2014/main" id="{DCBAF982-B912-4C0B-BBFB-8732A4677E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6108" y="764106"/>
            <a:ext cx="2536863" cy="87966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4" descr="Image result for The Word for The World Logo">
            <a:extLst>
              <a:ext uri="{FF2B5EF4-FFF2-40B4-BE49-F238E27FC236}">
                <a16:creationId xmlns:a16="http://schemas.microsoft.com/office/drawing/2014/main" id="{3CA4DE2C-B522-4EB8-BE07-DC4F6E6A26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8233" y="1893647"/>
            <a:ext cx="1846403" cy="999570"/>
          </a:xfrm>
          <a:prstGeom prst="rect">
            <a:avLst/>
          </a:prstGeom>
          <a:solidFill>
            <a:schemeClr val="tx1"/>
          </a:solidFill>
          <a:ln>
            <a:noFill/>
          </a:ln>
          <a:effectLst>
            <a:outerShdw blurRad="292100" dist="139700" dir="2700000" algn="tl" rotWithShape="0">
              <a:srgbClr val="333333">
                <a:alpha val="65000"/>
              </a:srgbClr>
            </a:outerShdw>
          </a:effectLst>
        </p:spPr>
      </p:pic>
      <p:pic>
        <p:nvPicPr>
          <p:cNvPr id="28" name="Picture 26" descr="Image result for Pioneer Bible Translators Logo">
            <a:extLst>
              <a:ext uri="{FF2B5EF4-FFF2-40B4-BE49-F238E27FC236}">
                <a16:creationId xmlns:a16="http://schemas.microsoft.com/office/drawing/2014/main" id="{53DA6250-D60E-4CAE-9376-DE0652C6A8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4056" y="2292745"/>
            <a:ext cx="1505880" cy="1163402"/>
          </a:xfrm>
          <a:prstGeom prst="rect">
            <a:avLst/>
          </a:prstGeom>
          <a:solidFill>
            <a:schemeClr val="tx1"/>
          </a:solidFill>
          <a:ln>
            <a:noFill/>
          </a:ln>
          <a:effectLst>
            <a:outerShdw blurRad="292100" dist="139700" dir="2700000" algn="tl" rotWithShape="0">
              <a:srgbClr val="333333">
                <a:alpha val="65000"/>
              </a:srgbClr>
            </a:outerShdw>
          </a:effectLst>
        </p:spPr>
      </p:pic>
      <p:pic>
        <p:nvPicPr>
          <p:cNvPr id="29" name="Picture 16" descr="Image result for Deaf Bible Society Logo Vector">
            <a:extLst>
              <a:ext uri="{FF2B5EF4-FFF2-40B4-BE49-F238E27FC236}">
                <a16:creationId xmlns:a16="http://schemas.microsoft.com/office/drawing/2014/main" id="{0596EB1D-E868-436B-8F25-BBAD49A627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0708" y="863759"/>
            <a:ext cx="2319705" cy="7800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Image result for AMerican Bible Society Logo .png">
            <a:extLst>
              <a:ext uri="{FF2B5EF4-FFF2-40B4-BE49-F238E27FC236}">
                <a16:creationId xmlns:a16="http://schemas.microsoft.com/office/drawing/2014/main" id="{039EDB1A-4267-46FE-87BE-6197B17C1D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7316" y="680920"/>
            <a:ext cx="1739501" cy="1298882"/>
          </a:xfrm>
          <a:prstGeom prst="rect">
            <a:avLst/>
          </a:prstGeom>
          <a:solidFill>
            <a:schemeClr val="tx1"/>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5800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41242B"/>
      </a:dk2>
      <a:lt2>
        <a:srgbClr val="E2E5E8"/>
      </a:lt2>
      <a:accent1>
        <a:srgbClr val="E72D29"/>
      </a:accent1>
      <a:accent2>
        <a:srgbClr val="D56A17"/>
      </a:accent2>
      <a:accent3>
        <a:srgbClr val="B8A221"/>
      </a:accent3>
      <a:accent4>
        <a:srgbClr val="14B4A3"/>
      </a:accent4>
      <a:accent5>
        <a:srgbClr val="29ADE7"/>
      </a:accent5>
      <a:accent6>
        <a:srgbClr val="194DD5"/>
      </a:accent6>
      <a:hlink>
        <a:srgbClr val="3F87BF"/>
      </a:hlink>
      <a:folHlink>
        <a:srgbClr val="7F7F7F"/>
      </a:folHlink>
    </a:clrScheme>
    <a:fontScheme name="Slate">
      <a:maj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845</Words>
  <Application>Microsoft Office PowerPoint</Application>
  <PresentationFormat>Widescreen</PresentationFormat>
  <Paragraphs>107</Paragraphs>
  <Slides>15</Slides>
  <Notes>15</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Goudy Old Style</vt:lpstr>
      <vt:lpstr>Wingdings 2</vt:lpstr>
      <vt:lpstr>SlateVTI</vt:lpstr>
      <vt:lpstr>Donor Advised Fund and Investment Proposal Process</vt:lpstr>
      <vt:lpstr>All Access Goals</vt:lpstr>
      <vt:lpstr>What’s a DAF?</vt:lpstr>
      <vt:lpstr>DAF Oversight</vt:lpstr>
      <vt:lpstr>Investment Strategy and Focus</vt:lpstr>
      <vt:lpstr>Investment Strategy and Focus</vt:lpstr>
      <vt:lpstr>DAF – Strategy and Focus</vt:lpstr>
      <vt:lpstr>Investment Path</vt:lpstr>
      <vt:lpstr>Implementing Partners</vt:lpstr>
      <vt:lpstr>Investment Proposal Process</vt:lpstr>
      <vt:lpstr>Investment Proposal Process</vt:lpstr>
      <vt:lpstr>Investment Proposal Process</vt:lpstr>
      <vt:lpstr>Investment Proposal Process</vt:lpstr>
      <vt:lpstr>Investment Proposal Process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Donor Advised Fund and Investment Proposal Process</dc:title>
  <dc:creator>Anthony Kuehler</dc:creator>
  <cp:lastModifiedBy>Anthony Kuehler</cp:lastModifiedBy>
  <cp:revision>6</cp:revision>
  <cp:lastPrinted>2019-11-12T18:00:05Z</cp:lastPrinted>
  <dcterms:created xsi:type="dcterms:W3CDTF">2019-11-05T20:52:41Z</dcterms:created>
  <dcterms:modified xsi:type="dcterms:W3CDTF">2019-11-15T22:56:50Z</dcterms:modified>
</cp:coreProperties>
</file>